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3"/>
    <p:sldId id="257" r:id="rId4"/>
    <p:sldId id="258" r:id="rId5"/>
    <p:sldId id="333" r:id="rId6"/>
    <p:sldId id="337" r:id="rId7"/>
    <p:sldId id="334" r:id="rId8"/>
    <p:sldId id="291" r:id="rId10"/>
    <p:sldId id="269" r:id="rId11"/>
    <p:sldId id="313" r:id="rId12"/>
    <p:sldId id="259" r:id="rId13"/>
    <p:sldId id="314" r:id="rId14"/>
    <p:sldId id="316" r:id="rId15"/>
    <p:sldId id="317" r:id="rId16"/>
    <p:sldId id="336" r:id="rId17"/>
    <p:sldId id="261" r:id="rId18"/>
    <p:sldId id="338" r:id="rId19"/>
    <p:sldId id="339" r:id="rId20"/>
    <p:sldId id="360" r:id="rId21"/>
    <p:sldId id="260" r:id="rId22"/>
    <p:sldId id="321" r:id="rId23"/>
    <p:sldId id="319" r:id="rId24"/>
    <p:sldId id="318" r:id="rId25"/>
    <p:sldId id="320" r:id="rId26"/>
    <p:sldId id="262" r:id="rId27"/>
    <p:sldId id="367" r:id="rId28"/>
  </p:sldIdLst>
  <p:sldSz cx="12192000" cy="6858000"/>
  <p:notesSz cx="6858000" cy="9144000"/>
  <p:embeddedFontLst>
    <p:embeddedFont>
      <p:font typeface="楷体" panose="02010609060101010101" charset="-122"/>
      <p:regular r:id="rId33"/>
    </p:embeddedFont>
    <p:embeddedFont>
      <p:font typeface="黑体" panose="02010609060101010101" charset="-122"/>
      <p:regular r:id="rId34"/>
    </p:embeddedFont>
    <p:embeddedFont>
      <p:font typeface="仿宋" panose="02010609060101010101" charset="-122"/>
      <p:regular r:id="rId35"/>
    </p:embeddedFont>
    <p:embeddedFont>
      <p:font typeface="庞门正道标题体3.0" panose="02010600030101010101" charset="-122"/>
      <p:regular r:id="rId36"/>
    </p:embeddedFont>
    <p:embeddedFont>
      <p:font typeface="Century Gothic" panose="020B0502020202020204" pitchFamily="34" charset="0"/>
      <p:regular r:id="rId37"/>
      <p:bold r:id="rId38"/>
      <p:italic r:id="rId39"/>
      <p:boldItalic r:id="rId40"/>
    </p:embeddedFont>
    <p:embeddedFont>
      <p:font typeface="Montserrat" panose="00000500000000000000" charset="0"/>
      <p:regular r:id="rId41"/>
    </p:embeddedFont>
    <p:embeddedFont>
      <p:font typeface="微软雅黑" panose="020B0503020204020204" charset="-122"/>
      <p:regular r:id="rId42"/>
    </p:embeddedFont>
    <p:embeddedFont>
      <p:font typeface="等线" panose="02010600030101010101" charset="-122"/>
      <p:regular r:id="rId43"/>
    </p:embeddedFont>
  </p:embeddedFontLst>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i" initials="G"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8262A"/>
    <a:srgbClr val="DCDCDC"/>
    <a:srgbClr val="F2F2F1"/>
    <a:srgbClr val="9D1E23"/>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p:scale>
          <a:sx n="100" d="100"/>
          <a:sy n="100" d="100"/>
        </p:scale>
        <p:origin x="216" y="456"/>
      </p:cViewPr>
      <p:guideLst>
        <p:guide orient="horz" pos="2178"/>
        <p:guide pos="380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82.xml"/><Relationship Id="rId43" Type="http://schemas.openxmlformats.org/officeDocument/2006/relationships/font" Target="fonts/font11.fntdata"/><Relationship Id="rId42" Type="http://schemas.openxmlformats.org/officeDocument/2006/relationships/font" Target="fonts/font10.fntdata"/><Relationship Id="rId41" Type="http://schemas.openxmlformats.org/officeDocument/2006/relationships/font" Target="fonts/font9.fntdata"/><Relationship Id="rId40" Type="http://schemas.openxmlformats.org/officeDocument/2006/relationships/font" Target="fonts/font8.fntdata"/><Relationship Id="rId4" Type="http://schemas.openxmlformats.org/officeDocument/2006/relationships/slide" Target="slides/slide2.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6F4D1-4950-4E36-8796-D0381F50E3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59EC4-85B9-4E6D-8E78-FFAAD64178F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600" b="0" i="0" u="none" strike="noStrike" kern="1200" dirty="0">
                <a:solidFill>
                  <a:srgbClr val="E6E6E6"/>
                </a:solidFill>
                <a:effectLst/>
                <a:latin typeface="+mn-lt"/>
                <a:ea typeface="+mn-ea"/>
                <a:cs typeface="+mn-cs"/>
              </a:rPr>
              <a:t>更多素材资源</a:t>
            </a:r>
            <a:r>
              <a:rPr lang="en-US" altLang="zh-CN" sz="600" b="0" i="0" u="none" strike="noStrike" kern="1200" dirty="0">
                <a:solidFill>
                  <a:srgbClr val="E6E6E6"/>
                </a:solidFill>
                <a:effectLst/>
                <a:latin typeface="+mn-lt"/>
                <a:ea typeface="+mn-ea"/>
                <a:cs typeface="+mn-cs"/>
              </a:rPr>
              <a:t>-</a:t>
            </a:r>
            <a:r>
              <a:rPr lang="zh-CN" altLang="en-US" sz="600" b="0" i="0" u="none" strike="noStrike" kern="1200" dirty="0">
                <a:solidFill>
                  <a:srgbClr val="E6E6E6"/>
                </a:solidFill>
                <a:effectLst/>
                <a:latin typeface="+mn-lt"/>
                <a:ea typeface="+mn-ea"/>
                <a:cs typeface="+mn-cs"/>
              </a:rPr>
              <a:t> </a:t>
            </a:r>
            <a:r>
              <a:rPr lang="en-US" altLang="zh-CN" sz="600" b="0" i="0" u="none" strike="noStrike" kern="1200" dirty="0">
                <a:solidFill>
                  <a:srgbClr val="E6E6E6"/>
                </a:solidFill>
                <a:effectLst/>
                <a:latin typeface="+mn-lt"/>
                <a:ea typeface="+mn-ea"/>
                <a:cs typeface="+mn-cs"/>
              </a:rPr>
              <a:t>B-</a:t>
            </a:r>
            <a:r>
              <a:rPr lang="en-US" altLang="zh-CN" sz="600" b="0" i="0" u="none" strike="noStrike" kern="1200" dirty="0" err="1">
                <a:solidFill>
                  <a:srgbClr val="E6E6E6"/>
                </a:solidFill>
                <a:effectLst/>
                <a:latin typeface="+mn-lt"/>
                <a:ea typeface="+mn-ea"/>
                <a:cs typeface="+mn-cs"/>
              </a:rPr>
              <a:t>lue</a:t>
            </a:r>
            <a:r>
              <a:rPr lang="en-US" altLang="zh-CN" sz="600" b="0" i="0" u="none" strike="noStrike" kern="1200" dirty="0">
                <a:solidFill>
                  <a:srgbClr val="E6E6E6"/>
                </a:solidFill>
                <a:effectLst/>
                <a:latin typeface="+mn-lt"/>
                <a:ea typeface="+mn-ea"/>
                <a:cs typeface="+mn-cs"/>
              </a:rPr>
              <a:t>-D-</a:t>
            </a:r>
            <a:r>
              <a:rPr lang="en-US" altLang="zh-CN" sz="600" b="0" i="0" u="none" strike="noStrike" kern="1200" dirty="0" err="1">
                <a:solidFill>
                  <a:srgbClr val="E6E6E6"/>
                </a:solidFill>
                <a:effectLst/>
                <a:latin typeface="+mn-lt"/>
                <a:ea typeface="+mn-ea"/>
                <a:cs typeface="+mn-cs"/>
              </a:rPr>
              <a:t>ragonfly</a:t>
            </a:r>
            <a:r>
              <a:rPr lang="en-US" altLang="zh-CN" sz="600" b="0" i="0" u="none" strike="noStrike" kern="1200" dirty="0">
                <a:solidFill>
                  <a:srgbClr val="E6E6E6"/>
                </a:solidFill>
                <a:effectLst/>
                <a:latin typeface="+mn-lt"/>
                <a:ea typeface="+mn-ea"/>
                <a:cs typeface="+mn-cs"/>
              </a:rPr>
              <a:t>- </a:t>
            </a:r>
            <a:r>
              <a:rPr lang="en-US" altLang="zh-CN" sz="600" dirty="0">
                <a:solidFill>
                  <a:srgbClr val="E6E6E6"/>
                </a:solidFill>
              </a:rPr>
              <a:t>DESIGN</a:t>
            </a:r>
            <a:endParaRPr lang="zh-CN" altLang="en-US" sz="600" dirty="0">
              <a:solidFill>
                <a:srgbClr val="E6E6E6"/>
              </a:solidFill>
            </a:endParaRPr>
          </a:p>
          <a:p>
            <a:endParaRPr lang="zh-CN" altLang="en-US" dirty="0"/>
          </a:p>
        </p:txBody>
      </p:sp>
      <p:sp>
        <p:nvSpPr>
          <p:cNvPr id="4" name="灯片编号占位符 3"/>
          <p:cNvSpPr>
            <a:spLocks noGrp="1"/>
          </p:cNvSpPr>
          <p:nvPr>
            <p:ph type="sldNum" sz="quarter" idx="5"/>
          </p:nvPr>
        </p:nvSpPr>
        <p:spPr/>
        <p:txBody>
          <a:bodyPr/>
          <a:lstStyle/>
          <a:p>
            <a:fld id="{248D1EEC-C44F-4BFC-84C2-8741EE48D1A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3" name="8435759"/>
          <p:cNvSpPr>
            <a:spLocks noGrp="1"/>
          </p:cNvSpPr>
          <p:nvPr>
            <p:ph type="pic" sz="quarter" idx="10"/>
          </p:nvPr>
        </p:nvSpPr>
        <p:spPr>
          <a:xfrm>
            <a:off x="0" y="0"/>
            <a:ext cx="12192000" cy="6858000"/>
          </a:xfrm>
          <a:prstGeom prst="rect">
            <a:avLst/>
          </a:prstGeom>
        </p:spPr>
        <p:txBody>
          <a:bodyPr/>
          <a:lstStyle>
            <a:lvl1pPr>
              <a:defRPr>
                <a:solidFill>
                  <a:srgbClr val="E6E6E6"/>
                </a:solidFill>
              </a:defRPr>
            </a:lvl1pPr>
          </a:lstStyle>
          <a:p>
            <a:endParaRPr lang="zh-CN" altLang="en-US"/>
          </a:p>
        </p:txBody>
      </p:sp>
      <p:sp>
        <p:nvSpPr>
          <p:cNvPr id="5" name="文本框 4"/>
          <p:cNvSpPr txBox="1"/>
          <p:nvPr userDrawn="1"/>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6" name="文本框 5"/>
          <p:cNvSpPr txBox="1"/>
          <p:nvPr userDrawn="1"/>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7" name="文本框 6"/>
          <p:cNvSpPr txBox="1"/>
          <p:nvPr userDrawn="1"/>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fontAlgn="base"/>
            <a:endParaRPr lang="zh-CN" altLang="en-US" sz="800" dirty="0">
              <a:solidFill>
                <a:srgbClr val="E6E6E6"/>
              </a:solidFill>
            </a:endParaRPr>
          </a:p>
        </p:txBody>
      </p:sp>
      <p:sp>
        <p:nvSpPr>
          <p:cNvPr id="8" name="矩形 7"/>
          <p:cNvSpPr/>
          <p:nvPr userDrawn="1"/>
        </p:nvSpPr>
        <p:spPr>
          <a:xfrm>
            <a:off x="-15098004" y="6488668"/>
            <a:ext cx="1197764" cy="369332"/>
          </a:xfrm>
          <a:prstGeom prst="rect">
            <a:avLst/>
          </a:prstGeom>
        </p:spPr>
        <p:txBody>
          <a:bodyPr wrap="none">
            <a:spAutoFit/>
          </a:bodyPr>
          <a:lstStyle/>
          <a:p>
            <a:r>
              <a:rPr lang="en-US" altLang="zh-CN" dirty="0">
                <a:solidFill>
                  <a:srgbClr val="E6E6E6"/>
                </a:solidFill>
              </a:rPr>
              <a:t>61536760</a:t>
            </a:r>
            <a:endParaRPr lang="zh-CN" altLang="en-US" dirty="0">
              <a:solidFill>
                <a:srgbClr val="E6E6E6"/>
              </a:solidFill>
            </a:endParaRPr>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5" name="Picture Placeholder 14"/>
          <p:cNvSpPr>
            <a:spLocks noGrp="1"/>
          </p:cNvSpPr>
          <p:nvPr>
            <p:ph type="pic" sz="quarter" idx="11"/>
          </p:nvPr>
        </p:nvSpPr>
        <p:spPr>
          <a:xfrm>
            <a:off x="24384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7" name="Picture Placeholder 16"/>
          <p:cNvSpPr>
            <a:spLocks noGrp="1"/>
          </p:cNvSpPr>
          <p:nvPr>
            <p:ph type="pic" sz="quarter" idx="12"/>
          </p:nvPr>
        </p:nvSpPr>
        <p:spPr>
          <a:xfrm>
            <a:off x="73152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6" name="Picture Placeholder 15"/>
          <p:cNvSpPr>
            <a:spLocks noGrp="1"/>
          </p:cNvSpPr>
          <p:nvPr>
            <p:ph type="pic" sz="quarter" idx="13"/>
          </p:nvPr>
        </p:nvSpPr>
        <p:spPr>
          <a:xfrm>
            <a:off x="48768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
        <p:nvSpPr>
          <p:cNvPr id="18" name="Picture Placeholder 17"/>
          <p:cNvSpPr>
            <a:spLocks noGrp="1"/>
          </p:cNvSpPr>
          <p:nvPr>
            <p:ph type="pic" sz="quarter" idx="14"/>
          </p:nvPr>
        </p:nvSpPr>
        <p:spPr>
          <a:xfrm>
            <a:off x="9753600" y="1447799"/>
            <a:ext cx="2438400" cy="1453661"/>
          </a:xfrm>
          <a:custGeom>
            <a:avLst/>
            <a:gdLst>
              <a:gd name="connsiteX0" fmla="*/ 0 w 2438400"/>
              <a:gd name="connsiteY0" fmla="*/ 0 h 2356338"/>
              <a:gd name="connsiteX1" fmla="*/ 2438400 w 2438400"/>
              <a:gd name="connsiteY1" fmla="*/ 0 h 2356338"/>
              <a:gd name="connsiteX2" fmla="*/ 2438400 w 2438400"/>
              <a:gd name="connsiteY2" fmla="*/ 2356338 h 2356338"/>
              <a:gd name="connsiteX3" fmla="*/ 0 w 2438400"/>
              <a:gd name="connsiteY3" fmla="*/ 2356338 h 2356338"/>
            </a:gdLst>
            <a:ahLst/>
            <a:cxnLst>
              <a:cxn ang="0">
                <a:pos x="connsiteX0" y="connsiteY0"/>
              </a:cxn>
              <a:cxn ang="0">
                <a:pos x="connsiteX1" y="connsiteY1"/>
              </a:cxn>
              <a:cxn ang="0">
                <a:pos x="connsiteX2" y="connsiteY2"/>
              </a:cxn>
              <a:cxn ang="0">
                <a:pos x="connsiteX3" y="connsiteY3"/>
              </a:cxn>
            </a:cxnLst>
            <a:rect l="l" t="t" r="r" b="b"/>
            <a:pathLst>
              <a:path w="2438400" h="2356338">
                <a:moveTo>
                  <a:pt x="0" y="0"/>
                </a:moveTo>
                <a:lnTo>
                  <a:pt x="2438400" y="0"/>
                </a:lnTo>
                <a:lnTo>
                  <a:pt x="2438400" y="2356338"/>
                </a:lnTo>
                <a:lnTo>
                  <a:pt x="0" y="2356338"/>
                </a:lnTo>
                <a:close/>
              </a:path>
            </a:pathLst>
          </a:custGeom>
        </p:spPr>
        <p:txBody>
          <a:bodyPr wrap="square">
            <a:noAutofit/>
          </a:bodyPr>
          <a:lstStyle>
            <a:lvl1pPr>
              <a:defRPr sz="18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6" grpId="0"/>
      <p:bldP spid="18"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0" y="0"/>
            <a:ext cx="12192000" cy="3761509"/>
          </a:xfrm>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ceholder-minus">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646375" y="1280161"/>
            <a:ext cx="2835378" cy="4297680"/>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Placeholder">
    <p:spTree>
      <p:nvGrpSpPr>
        <p:cNvPr id="1" name=""/>
        <p:cNvGrpSpPr/>
        <p:nvPr/>
      </p:nvGrpSpPr>
      <p:grpSpPr>
        <a:xfrm>
          <a:off x="0" y="0"/>
          <a:ext cx="0" cy="0"/>
          <a:chOff x="0" y="0"/>
          <a:chExt cx="0" cy="0"/>
        </a:xfrm>
      </p:grpSpPr>
      <p:sp>
        <p:nvSpPr>
          <p:cNvPr id="17" name="Picture Placeholder 2"/>
          <p:cNvSpPr>
            <a:spLocks noGrp="1"/>
          </p:cNvSpPr>
          <p:nvPr>
            <p:ph type="pic" sz="quarter" idx="21"/>
          </p:nvPr>
        </p:nvSpPr>
        <p:spPr>
          <a:xfrm>
            <a:off x="0" y="0"/>
            <a:ext cx="2461332" cy="3390900"/>
          </a:xfrm>
          <a:solidFill>
            <a:schemeClr val="bg1">
              <a:lumMod val="95000"/>
            </a:schemeClr>
          </a:solidFill>
        </p:spPr>
        <p:txBody>
          <a:bodyPr>
            <a:normAutofit/>
          </a:bodyPr>
          <a:lstStyle>
            <a:lvl1pPr>
              <a:defRPr sz="1400"/>
            </a:lvl1pPr>
          </a:lstStyle>
          <a:p>
            <a:endParaRPr lang="en-US"/>
          </a:p>
        </p:txBody>
      </p:sp>
      <p:sp>
        <p:nvSpPr>
          <p:cNvPr id="18" name="Picture Placeholder 2"/>
          <p:cNvSpPr>
            <a:spLocks noGrp="1"/>
          </p:cNvSpPr>
          <p:nvPr>
            <p:ph type="pic" sz="quarter" idx="22"/>
          </p:nvPr>
        </p:nvSpPr>
        <p:spPr>
          <a:xfrm>
            <a:off x="251" y="3490215"/>
            <a:ext cx="2461332" cy="3367785"/>
          </a:xfrm>
          <a:solidFill>
            <a:schemeClr val="bg1">
              <a:lumMod val="95000"/>
            </a:schemeClr>
          </a:solidFill>
        </p:spPr>
        <p:txBody>
          <a:bodyPr>
            <a:normAutofit/>
          </a:bodyPr>
          <a:lstStyle>
            <a:lvl1pPr>
              <a:defRPr sz="1400"/>
            </a:lvl1pPr>
          </a:lstStyle>
          <a:p>
            <a:endParaRPr lang="en-US"/>
          </a:p>
        </p:txBody>
      </p:sp>
      <p:sp>
        <p:nvSpPr>
          <p:cNvPr id="19" name="Picture Placeholder 2"/>
          <p:cNvSpPr>
            <a:spLocks noGrp="1"/>
          </p:cNvSpPr>
          <p:nvPr>
            <p:ph type="pic" sz="quarter" idx="23"/>
          </p:nvPr>
        </p:nvSpPr>
        <p:spPr>
          <a:xfrm>
            <a:off x="2570609" y="0"/>
            <a:ext cx="2420135" cy="2494759"/>
          </a:xfrm>
          <a:solidFill>
            <a:schemeClr val="bg1">
              <a:lumMod val="95000"/>
            </a:schemeClr>
          </a:solidFill>
        </p:spPr>
        <p:txBody>
          <a:bodyPr>
            <a:normAutofit/>
          </a:bodyPr>
          <a:lstStyle>
            <a:lvl1pPr>
              <a:defRPr sz="1400"/>
            </a:lvl1pPr>
          </a:lstStyle>
          <a:p>
            <a:endParaRPr lang="en-US"/>
          </a:p>
        </p:txBody>
      </p:sp>
      <p:sp>
        <p:nvSpPr>
          <p:cNvPr id="20" name="Picture Placeholder 2"/>
          <p:cNvSpPr>
            <a:spLocks noGrp="1"/>
          </p:cNvSpPr>
          <p:nvPr>
            <p:ph type="pic" sz="quarter" idx="24"/>
          </p:nvPr>
        </p:nvSpPr>
        <p:spPr>
          <a:xfrm>
            <a:off x="2570609" y="2594074"/>
            <a:ext cx="2420135" cy="4263926"/>
          </a:xfrm>
          <a:solidFill>
            <a:schemeClr val="bg1">
              <a:lumMod val="95000"/>
            </a:schemeClr>
          </a:solidFill>
        </p:spPr>
        <p:txBody>
          <a:bodyPr>
            <a:normAutofit/>
          </a:bodyPr>
          <a:lstStyle>
            <a:lvl1pPr>
              <a:defRPr sz="1400"/>
            </a:lvl1pPr>
          </a:lstStyle>
          <a:p>
            <a:endParaRPr lang="en-US"/>
          </a:p>
        </p:txBody>
      </p:sp>
      <p:sp>
        <p:nvSpPr>
          <p:cNvPr id="25" name="Picture Placeholder 2"/>
          <p:cNvSpPr>
            <a:spLocks noGrp="1"/>
          </p:cNvSpPr>
          <p:nvPr>
            <p:ph type="pic" sz="quarter" idx="25"/>
          </p:nvPr>
        </p:nvSpPr>
        <p:spPr>
          <a:xfrm>
            <a:off x="5109706" y="0"/>
            <a:ext cx="2429570" cy="4691270"/>
          </a:xfrm>
          <a:solidFill>
            <a:schemeClr val="bg1">
              <a:lumMod val="95000"/>
            </a:schemeClr>
          </a:solidFill>
        </p:spPr>
        <p:txBody>
          <a:bodyPr>
            <a:normAutofit/>
          </a:bodyPr>
          <a:lstStyle>
            <a:lvl1pPr>
              <a:defRPr sz="1400"/>
            </a:lvl1pPr>
          </a:lstStyle>
          <a:p>
            <a:endParaRPr lang="en-US"/>
          </a:p>
        </p:txBody>
      </p:sp>
      <p:sp>
        <p:nvSpPr>
          <p:cNvPr id="26" name="Picture Placeholder 2"/>
          <p:cNvSpPr>
            <a:spLocks noGrp="1"/>
          </p:cNvSpPr>
          <p:nvPr>
            <p:ph type="pic" sz="quarter" idx="26"/>
          </p:nvPr>
        </p:nvSpPr>
        <p:spPr>
          <a:xfrm>
            <a:off x="5099770" y="4790585"/>
            <a:ext cx="2439506" cy="2067416"/>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0" y="0"/>
            <a:ext cx="3868240" cy="6858000"/>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tags" Target="../tags/tag62.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slideLayout" Target="../slideLayouts/slideLayout2.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0"/>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1"/>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2"/>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2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4.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63.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8.xml"/><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9.xml"/><Relationship Id="rId2" Type="http://schemas.openxmlformats.org/officeDocument/2006/relationships/image" Target="../media/image23.jpe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0.xml"/><Relationship Id="rId2" Type="http://schemas.openxmlformats.org/officeDocument/2006/relationships/image" Target="../media/image24.jpe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image" Target="../media/image25.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6.jpeg"/><Relationship Id="rId2" Type="http://schemas.microsoft.com/office/2007/relationships/hdphoto" Target="../media/image14.wdp"/><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image" Target="../media/image2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73.xml"/><Relationship Id="rId3" Type="http://schemas.openxmlformats.org/officeDocument/2006/relationships/image" Target="../media/image29.jpeg"/><Relationship Id="rId2" Type="http://schemas.openxmlformats.org/officeDocument/2006/relationships/image" Target="../media/image6.png"/><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6.xml"/><Relationship Id="rId7" Type="http://schemas.openxmlformats.org/officeDocument/2006/relationships/image" Target="../media/image6.png"/><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6.png"/><Relationship Id="rId1" Type="http://schemas.openxmlformats.org/officeDocument/2006/relationships/image" Target="../media/image36.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4.xml"/><Relationship Id="rId2" Type="http://schemas.openxmlformats.org/officeDocument/2006/relationships/image" Target="../media/image6.png"/><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41.jpeg"/><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45.jpeg"/><Relationship Id="rId7" Type="http://schemas.openxmlformats.org/officeDocument/2006/relationships/image" Target="../media/image44.jpeg"/><Relationship Id="rId6" Type="http://schemas.openxmlformats.org/officeDocument/2006/relationships/tags" Target="../tags/tag78.xml"/><Relationship Id="rId5" Type="http://schemas.openxmlformats.org/officeDocument/2006/relationships/image" Target="../media/image43.jpeg"/><Relationship Id="rId4" Type="http://schemas.openxmlformats.org/officeDocument/2006/relationships/tags" Target="../tags/tag77.xml"/><Relationship Id="rId3" Type="http://schemas.openxmlformats.org/officeDocument/2006/relationships/image" Target="../media/image42.jpeg"/><Relationship Id="rId2" Type="http://schemas.openxmlformats.org/officeDocument/2006/relationships/tags" Target="../tags/tag76.xml"/><Relationship Id="rId11" Type="http://schemas.openxmlformats.org/officeDocument/2006/relationships/slideLayout" Target="../slideLayouts/slideLayout13.xml"/><Relationship Id="rId10" Type="http://schemas.openxmlformats.org/officeDocument/2006/relationships/image" Target="../media/image3.pn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9.xml"/><Relationship Id="rId4" Type="http://schemas.openxmlformats.org/officeDocument/2006/relationships/image" Target="../media/image47.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46.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1.xml"/><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tags" Target="../tags/tag80.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6.xml"/><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5.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microsoft.com/office/2007/relationships/hdphoto" Target="../media/image14.wdp"/><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microsoft.com/office/2007/relationships/hdphoto" Target="../media/image14.wdp"/><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microsoft.com/office/2007/relationships/hdphoto" Target="../media/image14.wdp"/><Relationship Id="rId2" Type="http://schemas.openxmlformats.org/officeDocument/2006/relationships/image" Target="../media/image13.png"/><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纯色纹理 (11)"/>
          <p:cNvPicPr>
            <a:picLocks noChangeAspect="1"/>
          </p:cNvPicPr>
          <p:nvPr/>
        </p:nvPicPr>
        <p:blipFill>
          <a:blip r:embed="rId1"/>
          <a:srcRect/>
          <a:stretch>
            <a:fillRect/>
          </a:stretch>
        </p:blipFill>
        <p:spPr>
          <a:xfrm>
            <a:off x="-40640" y="0"/>
            <a:ext cx="7792085" cy="6916420"/>
          </a:xfrm>
          <a:prstGeom prst="rect">
            <a:avLst/>
          </a:prstGeom>
        </p:spPr>
      </p:pic>
      <p:sp>
        <p:nvSpPr>
          <p:cNvPr id="6" name="文本框 5"/>
          <p:cNvSpPr txBox="1"/>
          <p:nvPr/>
        </p:nvSpPr>
        <p:spPr>
          <a:xfrm>
            <a:off x="6971030" y="932815"/>
            <a:ext cx="459740" cy="5509260"/>
          </a:xfrm>
          <a:prstGeom prst="rect">
            <a:avLst/>
          </a:prstGeom>
          <a:noFill/>
        </p:spPr>
        <p:txBody>
          <a:bodyPr vert="eaVert" wrap="square" rtlCol="0">
            <a:spAutoFit/>
          </a:bodyPr>
          <a:lstStyle/>
          <a:p>
            <a:r>
              <a:rPr>
                <a:latin typeface="仿宋" panose="02010609060101010101" charset="-122"/>
                <a:ea typeface="仿宋" panose="02010609060101010101" charset="-122"/>
                <a:cs typeface="仿宋" panose="02010609060101010101" charset="-122"/>
              </a:rPr>
              <a:t>麓山巍巍，湘水泱泱。宏开学府，济济沧沧</a:t>
            </a:r>
            <a:r>
              <a:rPr lang="zh-CN">
                <a:latin typeface="仿宋" panose="02010609060101010101" charset="-122"/>
                <a:ea typeface="仿宋" panose="02010609060101010101" charset="-122"/>
                <a:cs typeface="仿宋" panose="02010609060101010101" charset="-122"/>
              </a:rPr>
              <a:t>。</a:t>
            </a:r>
            <a:endParaRPr lang="zh-CN">
              <a:latin typeface="仿宋" panose="02010609060101010101" charset="-122"/>
              <a:ea typeface="仿宋" panose="02010609060101010101" charset="-122"/>
              <a:cs typeface="仿宋" panose="02010609060101010101" charset="-122"/>
            </a:endParaRPr>
          </a:p>
        </p:txBody>
      </p:sp>
      <p:grpSp>
        <p:nvGrpSpPr>
          <p:cNvPr id="14" name="组合 13"/>
          <p:cNvGrpSpPr/>
          <p:nvPr/>
        </p:nvGrpSpPr>
        <p:grpSpPr>
          <a:xfrm>
            <a:off x="2504440" y="842645"/>
            <a:ext cx="2681605" cy="2868295"/>
            <a:chOff x="2688" y="1491"/>
            <a:chExt cx="4223" cy="4517"/>
          </a:xfrm>
        </p:grpSpPr>
        <p:sp>
          <p:nvSpPr>
            <p:cNvPr id="7" name="文本框 6"/>
            <p:cNvSpPr txBox="1"/>
            <p:nvPr/>
          </p:nvSpPr>
          <p:spPr>
            <a:xfrm>
              <a:off x="2688" y="1491"/>
              <a:ext cx="2941" cy="2276"/>
            </a:xfrm>
            <a:prstGeom prst="rect">
              <a:avLst/>
            </a:prstGeom>
            <a:noFill/>
          </p:spPr>
          <p:txBody>
            <a:bodyPr wrap="square" rtlCol="0">
              <a:spAutoFit/>
            </a:bodyPr>
            <a:lstStyle/>
            <a:p>
              <a:r>
                <a:rPr lang="zh-CN" altLang="en-US" sz="8800" b="1">
                  <a:solidFill>
                    <a:srgbClr val="9D1E23"/>
                  </a:solidFill>
                  <a:latin typeface="楷体" panose="02010609060101010101" charset="-122"/>
                  <a:ea typeface="楷体" panose="02010609060101010101" charset="-122"/>
                </a:rPr>
                <a:t>湖</a:t>
              </a:r>
              <a:endParaRPr lang="zh-CN" altLang="en-US" sz="8800" b="1">
                <a:solidFill>
                  <a:srgbClr val="9D1E23"/>
                </a:solidFill>
                <a:latin typeface="楷体" panose="02010609060101010101" charset="-122"/>
                <a:ea typeface="楷体" panose="02010609060101010101" charset="-122"/>
              </a:endParaRPr>
            </a:p>
          </p:txBody>
        </p:sp>
        <p:sp>
          <p:nvSpPr>
            <p:cNvPr id="8" name="文本框 7"/>
            <p:cNvSpPr txBox="1"/>
            <p:nvPr/>
          </p:nvSpPr>
          <p:spPr>
            <a:xfrm>
              <a:off x="3970" y="2488"/>
              <a:ext cx="2941" cy="3488"/>
            </a:xfrm>
            <a:prstGeom prst="rect">
              <a:avLst/>
            </a:prstGeom>
            <a:noFill/>
          </p:spPr>
          <p:txBody>
            <a:bodyPr wrap="square" rtlCol="0">
              <a:spAutoFit/>
            </a:bodyPr>
            <a:lstStyle/>
            <a:p>
              <a:r>
                <a:rPr lang="zh-CN" altLang="en-US" sz="13800" b="1">
                  <a:solidFill>
                    <a:schemeClr val="tx1">
                      <a:lumMod val="50000"/>
                      <a:lumOff val="50000"/>
                    </a:schemeClr>
                  </a:solidFill>
                  <a:latin typeface="楷体" panose="02010609060101010101" charset="-122"/>
                  <a:ea typeface="楷体" panose="02010609060101010101" charset="-122"/>
                </a:rPr>
                <a:t>大</a:t>
              </a:r>
              <a:endParaRPr lang="zh-CN" altLang="en-US" sz="13800" b="1">
                <a:solidFill>
                  <a:schemeClr val="tx1">
                    <a:lumMod val="50000"/>
                    <a:lumOff val="50000"/>
                  </a:schemeClr>
                </a:solidFill>
                <a:latin typeface="楷体" panose="02010609060101010101" charset="-122"/>
                <a:ea typeface="楷体" panose="02010609060101010101" charset="-122"/>
              </a:endParaRPr>
            </a:p>
          </p:txBody>
        </p:sp>
        <p:pic>
          <p:nvPicPr>
            <p:cNvPr id="10" name="图片 9" descr="yinzhang"/>
            <p:cNvPicPr>
              <a:picLocks noChangeAspect="1"/>
            </p:cNvPicPr>
            <p:nvPr/>
          </p:nvPicPr>
          <p:blipFill>
            <a:blip r:embed="rId2">
              <a:alphaModFix amt="71000"/>
            </a:blip>
            <a:srcRect l="44461" b="31328"/>
            <a:stretch>
              <a:fillRect/>
            </a:stretch>
          </p:blipFill>
          <p:spPr>
            <a:xfrm>
              <a:off x="2720" y="2343"/>
              <a:ext cx="4191" cy="3665"/>
            </a:xfrm>
            <a:prstGeom prst="rect">
              <a:avLst/>
            </a:prstGeom>
          </p:spPr>
        </p:pic>
      </p:grpSp>
      <p:sp>
        <p:nvSpPr>
          <p:cNvPr id="11" name="文本框 10"/>
          <p:cNvSpPr txBox="1"/>
          <p:nvPr/>
        </p:nvSpPr>
        <p:spPr>
          <a:xfrm>
            <a:off x="810895" y="3648710"/>
            <a:ext cx="5698490" cy="645160"/>
          </a:xfrm>
          <a:prstGeom prst="rect">
            <a:avLst/>
          </a:prstGeom>
          <a:noFill/>
        </p:spPr>
        <p:txBody>
          <a:bodyPr wrap="square" rtlCol="0">
            <a:spAutoFit/>
          </a:bodyPr>
          <a:lstStyle/>
          <a:p>
            <a:pPr algn="dist"/>
            <a:r>
              <a:rPr lang="zh-CN" altLang="en-US" sz="3600">
                <a:solidFill>
                  <a:schemeClr val="tx1">
                    <a:lumMod val="85000"/>
                    <a:lumOff val="15000"/>
                  </a:schemeClr>
                </a:solidFill>
                <a:latin typeface="思源黑体 CN Heavy" panose="020B0A00000000000000" charset="-122"/>
                <a:ea typeface="思源黑体 CN Heavy" panose="020B0A00000000000000" charset="-122"/>
                <a:cs typeface="思源黑体 CN Heavy" panose="020B0A00000000000000" charset="-122"/>
              </a:rPr>
              <a:t>湖南大学</a:t>
            </a:r>
            <a:r>
              <a:rPr lang="en-US" altLang="zh-CN" sz="3600">
                <a:solidFill>
                  <a:schemeClr val="tx1">
                    <a:lumMod val="85000"/>
                    <a:lumOff val="15000"/>
                  </a:schemeClr>
                </a:solidFill>
                <a:latin typeface="思源黑体 CN Heavy" panose="020B0A00000000000000" charset="-122"/>
                <a:ea typeface="思源黑体 CN Heavy" panose="020B0A00000000000000" charset="-122"/>
                <a:cs typeface="思源黑体 CN Heavy" panose="020B0A00000000000000" charset="-122"/>
              </a:rPr>
              <a:t>PPT</a:t>
            </a:r>
            <a:r>
              <a:rPr lang="zh-CN" altLang="en-US" sz="3600">
                <a:solidFill>
                  <a:schemeClr val="tx1">
                    <a:lumMod val="85000"/>
                    <a:lumOff val="15000"/>
                  </a:schemeClr>
                </a:solidFill>
                <a:latin typeface="思源黑体 CN Heavy" panose="020B0A00000000000000" charset="-122"/>
                <a:ea typeface="思源黑体 CN Heavy" panose="020B0A00000000000000" charset="-122"/>
                <a:cs typeface="思源黑体 CN Heavy" panose="020B0A00000000000000" charset="-122"/>
              </a:rPr>
              <a:t>汇报模板</a:t>
            </a:r>
            <a:endParaRPr lang="zh-CN" altLang="en-US" sz="3600">
              <a:solidFill>
                <a:schemeClr val="tx1">
                  <a:lumMod val="85000"/>
                  <a:lumOff val="15000"/>
                </a:schemeClr>
              </a:solidFill>
              <a:latin typeface="思源黑体 CN Heavy" panose="020B0A00000000000000" charset="-122"/>
              <a:ea typeface="思源黑体 CN Heavy" panose="020B0A00000000000000" charset="-122"/>
              <a:cs typeface="思源黑体 CN Heavy" panose="020B0A00000000000000" charset="-122"/>
            </a:endParaRPr>
          </a:p>
        </p:txBody>
      </p:sp>
      <p:sp>
        <p:nvSpPr>
          <p:cNvPr id="12" name="文本框 11"/>
          <p:cNvSpPr txBox="1"/>
          <p:nvPr/>
        </p:nvSpPr>
        <p:spPr>
          <a:xfrm>
            <a:off x="1179195" y="4355465"/>
            <a:ext cx="5437505" cy="368300"/>
          </a:xfrm>
          <a:prstGeom prst="rect">
            <a:avLst/>
          </a:prstGeom>
          <a:noFill/>
        </p:spPr>
        <p:txBody>
          <a:bodyPr wrap="square" rtlCol="0">
            <a:spAutoFit/>
          </a:bodyPr>
          <a:lstStyle/>
          <a:p>
            <a:pPr algn="l"/>
            <a:r>
              <a:rPr lang="en-US" altLang="zh-CN">
                <a:solidFill>
                  <a:schemeClr val="tx1">
                    <a:lumMod val="50000"/>
                    <a:lumOff val="50000"/>
                  </a:schemeClr>
                </a:solidFill>
                <a:latin typeface="黑体" panose="02010609060101010101" charset="-122"/>
                <a:ea typeface="黑体" panose="02010609060101010101" charset="-122"/>
                <a:cs typeface="庞门正道标题体3.0" panose="02010600030101010101" charset="-122"/>
              </a:rPr>
              <a:t> PPt report template of </a:t>
            </a:r>
            <a:r>
              <a:rPr lang="en-US" altLang="zh-CN">
                <a:solidFill>
                  <a:schemeClr val="tx1">
                    <a:lumMod val="50000"/>
                    <a:lumOff val="50000"/>
                  </a:schemeClr>
                </a:solidFill>
                <a:latin typeface="黑体" panose="02010609060101010101" charset="-122"/>
                <a:ea typeface="黑体" panose="02010609060101010101" charset="-122"/>
                <a:cs typeface="庞门正道标题体3.0" panose="02010600030101010101" charset="-122"/>
                <a:sym typeface="+mn-ea"/>
              </a:rPr>
              <a:t>Hunan university</a:t>
            </a:r>
            <a:endParaRPr lang="en-US" altLang="zh-CN">
              <a:solidFill>
                <a:schemeClr val="tx1">
                  <a:lumMod val="50000"/>
                  <a:lumOff val="50000"/>
                </a:schemeClr>
              </a:solidFill>
              <a:latin typeface="黑体" panose="02010609060101010101" charset="-122"/>
              <a:ea typeface="黑体" panose="02010609060101010101" charset="-122"/>
              <a:cs typeface="庞门正道标题体3.0" panose="02010600030101010101" charset="-122"/>
              <a:sym typeface="+mn-ea"/>
            </a:endParaRPr>
          </a:p>
        </p:txBody>
      </p:sp>
      <p:sp>
        <p:nvSpPr>
          <p:cNvPr id="13" name="文本框 12"/>
          <p:cNvSpPr txBox="1"/>
          <p:nvPr/>
        </p:nvSpPr>
        <p:spPr>
          <a:xfrm>
            <a:off x="2482215" y="208915"/>
            <a:ext cx="5437505" cy="368300"/>
          </a:xfrm>
          <a:prstGeom prst="rect">
            <a:avLst/>
          </a:prstGeom>
          <a:noFill/>
        </p:spPr>
        <p:txBody>
          <a:bodyPr wrap="square" rtlCol="0">
            <a:spAutoFit/>
          </a:bodyPr>
          <a:lstStyle/>
          <a:p>
            <a:pPr algn="l"/>
            <a:r>
              <a:rPr lang="en-US" altLang="zh-CN">
                <a:solidFill>
                  <a:schemeClr val="bg1">
                    <a:lumMod val="50000"/>
                  </a:schemeClr>
                </a:solidFill>
                <a:latin typeface="庞门正道标题体3.0" panose="02010600030101010101" charset="-122"/>
                <a:ea typeface="庞门正道标题体3.0" panose="02010600030101010101" charset="-122"/>
                <a:cs typeface="庞门正道标题体3.0" panose="02010600030101010101" charset="-122"/>
                <a:sym typeface="+mn-ea"/>
              </a:rPr>
              <a:t> Hunan university </a:t>
            </a:r>
            <a:endParaRPr lang="en-US" altLang="zh-CN">
              <a:solidFill>
                <a:schemeClr val="bg1">
                  <a:lumMod val="50000"/>
                </a:schemeClr>
              </a:solidFill>
              <a:latin typeface="庞门正道标题体3.0" panose="02010600030101010101" charset="-122"/>
              <a:ea typeface="庞门正道标题体3.0" panose="02010600030101010101" charset="-122"/>
              <a:cs typeface="庞门正道标题体3.0" panose="02010600030101010101" charset="-122"/>
              <a:sym typeface="+mn-ea"/>
            </a:endParaRPr>
          </a:p>
        </p:txBody>
      </p:sp>
      <p:sp>
        <p:nvSpPr>
          <p:cNvPr id="21" name="矩形 20"/>
          <p:cNvSpPr/>
          <p:nvPr/>
        </p:nvSpPr>
        <p:spPr>
          <a:xfrm>
            <a:off x="1379131" y="5007531"/>
            <a:ext cx="2113109" cy="461665"/>
          </a:xfrm>
          <a:prstGeom prst="rect">
            <a:avLst/>
          </a:prstGeom>
          <a:solidFill>
            <a:srgbClr val="9D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隶变简体" panose="03000509000000000000" pitchFamily="65" charset="-122"/>
              <a:ea typeface="方正隶变简体" panose="03000509000000000000" pitchFamily="65" charset="-122"/>
            </a:endParaRPr>
          </a:p>
        </p:txBody>
      </p:sp>
      <p:sp>
        <p:nvSpPr>
          <p:cNvPr id="22" name="矩形 21"/>
          <p:cNvSpPr/>
          <p:nvPr/>
        </p:nvSpPr>
        <p:spPr>
          <a:xfrm>
            <a:off x="4144101" y="4998641"/>
            <a:ext cx="2113109" cy="46166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426035" y="5060835"/>
            <a:ext cx="2011680" cy="337185"/>
          </a:xfrm>
          <a:prstGeom prst="rect">
            <a:avLst/>
          </a:prstGeom>
        </p:spPr>
        <p:txBody>
          <a:bodyPr wrap="none">
            <a:spAutoFit/>
          </a:bodyPr>
          <a:lstStyle/>
          <a:p>
            <a:pPr algn="ctr"/>
            <a:r>
              <a:rPr lang="zh-CN" altLang="en-US" sz="1600" dirty="0">
                <a:solidFill>
                  <a:schemeClr val="bg1"/>
                </a:solidFill>
                <a:latin typeface="方正隶变简体" panose="03000509000000000000" pitchFamily="65" charset="-122"/>
                <a:ea typeface="方正隶变简体" panose="03000509000000000000" pitchFamily="65" charset="-122"/>
              </a:rPr>
              <a:t>汇报人：融媒体中心</a:t>
            </a:r>
            <a:endParaRPr lang="zh-CN" altLang="en-US" sz="1600" dirty="0">
              <a:solidFill>
                <a:schemeClr val="bg1"/>
              </a:solidFill>
              <a:latin typeface="方正隶变简体" panose="03000509000000000000" pitchFamily="65" charset="-122"/>
              <a:ea typeface="方正隶变简体" panose="03000509000000000000" pitchFamily="65" charset="-122"/>
            </a:endParaRPr>
          </a:p>
        </p:txBody>
      </p:sp>
      <p:sp>
        <p:nvSpPr>
          <p:cNvPr id="34" name="矩形 33"/>
          <p:cNvSpPr/>
          <p:nvPr/>
        </p:nvSpPr>
        <p:spPr>
          <a:xfrm>
            <a:off x="4281386" y="5060835"/>
            <a:ext cx="1808480" cy="337185"/>
          </a:xfrm>
          <a:prstGeom prst="rect">
            <a:avLst/>
          </a:prstGeom>
        </p:spPr>
        <p:txBody>
          <a:bodyPr wrap="none">
            <a:spAutoFit/>
          </a:bodyPr>
          <a:lstStyle/>
          <a:p>
            <a:pPr algn="ctr"/>
            <a:r>
              <a:rPr lang="zh-CN" altLang="en-US" sz="1600" dirty="0">
                <a:solidFill>
                  <a:schemeClr val="tx1">
                    <a:lumMod val="75000"/>
                    <a:lumOff val="25000"/>
                  </a:schemeClr>
                </a:solidFill>
                <a:latin typeface="方正隶变简体" panose="03000509000000000000" pitchFamily="65" charset="-122"/>
                <a:ea typeface="方正隶变简体" panose="03000509000000000000" pitchFamily="65" charset="-122"/>
              </a:rPr>
              <a:t>日期：</a:t>
            </a:r>
            <a:r>
              <a:rPr lang="en-US" altLang="zh-CN" sz="1600" dirty="0">
                <a:solidFill>
                  <a:schemeClr val="tx1">
                    <a:lumMod val="75000"/>
                    <a:lumOff val="25000"/>
                  </a:schemeClr>
                </a:solidFill>
                <a:latin typeface="方正隶变简体" panose="03000509000000000000" pitchFamily="65" charset="-122"/>
                <a:ea typeface="方正隶变简体" panose="03000509000000000000" pitchFamily="65" charset="-122"/>
              </a:rPr>
              <a:t>2022.XX.XX</a:t>
            </a:r>
            <a:endParaRPr lang="en-US" altLang="zh-CN" sz="1600" dirty="0">
              <a:solidFill>
                <a:schemeClr val="tx1">
                  <a:lumMod val="75000"/>
                  <a:lumOff val="25000"/>
                </a:schemeClr>
              </a:solidFill>
              <a:latin typeface="方正隶变简体" panose="03000509000000000000" pitchFamily="65" charset="-122"/>
              <a:ea typeface="方正隶变简体" panose="03000509000000000000" pitchFamily="65" charset="-122"/>
            </a:endParaRPr>
          </a:p>
        </p:txBody>
      </p:sp>
      <p:cxnSp>
        <p:nvCxnSpPr>
          <p:cNvPr id="15" name="直接连接符 14"/>
          <p:cNvCxnSpPr/>
          <p:nvPr/>
        </p:nvCxnSpPr>
        <p:spPr>
          <a:xfrm flipH="1">
            <a:off x="394335" y="393065"/>
            <a:ext cx="2087880" cy="0"/>
          </a:xfrm>
          <a:prstGeom prst="line">
            <a:avLst/>
          </a:prstGeom>
          <a:ln>
            <a:solidFill>
              <a:schemeClr val="bg1">
                <a:lumMod val="50000"/>
                <a:alpha val="40000"/>
              </a:schemeClr>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H="1">
            <a:off x="4643120" y="393065"/>
            <a:ext cx="2087880" cy="0"/>
          </a:xfrm>
          <a:prstGeom prst="line">
            <a:avLst/>
          </a:prstGeom>
          <a:ln>
            <a:solidFill>
              <a:schemeClr val="bg1">
                <a:lumMod val="50000"/>
                <a:alpha val="36000"/>
              </a:schemeClr>
            </a:solidFill>
          </a:ln>
        </p:spPr>
        <p:style>
          <a:lnRef idx="1">
            <a:schemeClr val="dk1"/>
          </a:lnRef>
          <a:fillRef idx="0">
            <a:schemeClr val="dk1"/>
          </a:fillRef>
          <a:effectRef idx="0">
            <a:schemeClr val="dk1"/>
          </a:effectRef>
          <a:fontRef idx="minor">
            <a:schemeClr val="tx1"/>
          </a:fontRef>
        </p:style>
      </p:cxnSp>
      <p:pic>
        <p:nvPicPr>
          <p:cNvPr id="48" name="图片 47" descr="未标题-3"/>
          <p:cNvPicPr>
            <a:picLocks noChangeAspect="1"/>
          </p:cNvPicPr>
          <p:nvPr>
            <p:custDataLst>
              <p:tags r:id="rId3"/>
            </p:custDataLst>
          </p:nvPr>
        </p:nvPicPr>
        <p:blipFill>
          <a:blip r:embed="rId4">
            <a:alphaModFix amt="52000"/>
          </a:blip>
          <a:srcRect t="52679"/>
          <a:stretch>
            <a:fillRect/>
          </a:stretch>
        </p:blipFill>
        <p:spPr>
          <a:xfrm>
            <a:off x="-126365" y="5469255"/>
            <a:ext cx="7707630" cy="1457960"/>
          </a:xfrm>
          <a:prstGeom prst="rect">
            <a:avLst/>
          </a:prstGeom>
        </p:spPr>
      </p:pic>
      <p:pic>
        <p:nvPicPr>
          <p:cNvPr id="4" name="图片 3" descr="图片1"/>
          <p:cNvPicPr>
            <a:picLocks noChangeAspect="1"/>
          </p:cNvPicPr>
          <p:nvPr/>
        </p:nvPicPr>
        <p:blipFill>
          <a:blip r:embed="rId5"/>
          <a:srcRect r="32480"/>
          <a:stretch>
            <a:fillRect/>
          </a:stretch>
        </p:blipFill>
        <p:spPr>
          <a:xfrm>
            <a:off x="7581265" y="0"/>
            <a:ext cx="4697730" cy="701294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33"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纯色纹理 (11)"/>
          <p:cNvPicPr>
            <a:picLocks noChangeAspect="1"/>
          </p:cNvPicPr>
          <p:nvPr/>
        </p:nvPicPr>
        <p:blipFill>
          <a:blip r:embed="rId1"/>
          <a:srcRect b="12599"/>
          <a:stretch>
            <a:fillRect/>
          </a:stretch>
        </p:blipFill>
        <p:spPr>
          <a:xfrm>
            <a:off x="0" y="0"/>
            <a:ext cx="12595225" cy="6916420"/>
          </a:xfrm>
          <a:prstGeom prst="rect">
            <a:avLst/>
          </a:prstGeom>
        </p:spPr>
      </p:pic>
      <p:grpSp>
        <p:nvGrpSpPr>
          <p:cNvPr id="3" name="组合 2"/>
          <p:cNvGrpSpPr/>
          <p:nvPr/>
        </p:nvGrpSpPr>
        <p:grpSpPr>
          <a:xfrm>
            <a:off x="0" y="-104140"/>
            <a:ext cx="582930" cy="6711315"/>
            <a:chOff x="18281" y="-386"/>
            <a:chExt cx="918" cy="10569"/>
          </a:xfrm>
        </p:grpSpPr>
        <p:sp>
          <p:nvSpPr>
            <p:cNvPr id="13" name="文本框 12"/>
            <p:cNvSpPr txBox="1"/>
            <p:nvPr/>
          </p:nvSpPr>
          <p:spPr>
            <a:xfrm rot="16200000">
              <a:off x="14459" y="3436"/>
              <a:ext cx="8563" cy="919"/>
            </a:xfrm>
            <a:prstGeom prst="rect">
              <a:avLst/>
            </a:prstGeom>
            <a:noFill/>
          </p:spPr>
          <p:txBody>
            <a:bodyPr wrap="square" rtlCol="0">
              <a:spAutoFit/>
            </a:bodyPr>
            <a:lstStyle/>
            <a:p>
              <a:pPr algn="l"/>
              <a:r>
                <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rPr>
                <a:t> Hunan university </a:t>
              </a:r>
              <a:endPar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endParaRPr>
            </a:p>
          </p:txBody>
        </p:sp>
        <p:cxnSp>
          <p:nvCxnSpPr>
            <p:cNvPr id="8" name="直接连接符 7"/>
            <p:cNvCxnSpPr/>
            <p:nvPr/>
          </p:nvCxnSpPr>
          <p:spPr>
            <a:xfrm flipH="1">
              <a:off x="18741" y="231"/>
              <a:ext cx="2" cy="200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H="1">
              <a:off x="18741" y="8177"/>
              <a:ext cx="2" cy="200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grpSp>
        <p:nvGrpSpPr>
          <p:cNvPr id="12" name="组合 11"/>
          <p:cNvGrpSpPr/>
          <p:nvPr/>
        </p:nvGrpSpPr>
        <p:grpSpPr>
          <a:xfrm>
            <a:off x="8307412" y="2702269"/>
            <a:ext cx="922537" cy="2466426"/>
            <a:chOff x="1296372" y="2856399"/>
            <a:chExt cx="922537" cy="2466426"/>
          </a:xfrm>
        </p:grpSpPr>
        <p:sp>
          <p:nvSpPr>
            <p:cNvPr id="11" name="文本框 10"/>
            <p:cNvSpPr txBox="1"/>
            <p:nvPr/>
          </p:nvSpPr>
          <p:spPr>
            <a:xfrm>
              <a:off x="1296372" y="2879345"/>
              <a:ext cx="615553" cy="2443480"/>
            </a:xfrm>
            <a:prstGeom prst="rect">
              <a:avLst/>
            </a:prstGeom>
            <a:noFill/>
          </p:spPr>
          <p:txBody>
            <a:bodyPr vert="eaVert" wrap="square" rtlCol="0">
              <a:spAutoFit/>
            </a:bodyPr>
            <a:lstStyle/>
            <a:p>
              <a:r>
                <a:rPr lang="zh-CN" altLang="en-US" sz="2800">
                  <a:solidFill>
                    <a:schemeClr val="tx1">
                      <a:lumMod val="75000"/>
                      <a:lumOff val="25000"/>
                    </a:schemeClr>
                  </a:solidFill>
                  <a:latin typeface="楷体" panose="02010609060101010101" charset="-122"/>
                  <a:ea typeface="楷体" panose="02010609060101010101" charset="-122"/>
                </a:rPr>
                <a:t>修改文本信息</a:t>
              </a:r>
              <a:endParaRPr lang="zh-CN" altLang="en-US" sz="2800">
                <a:solidFill>
                  <a:schemeClr val="tx1">
                    <a:lumMod val="75000"/>
                    <a:lumOff val="25000"/>
                  </a:schemeClr>
                </a:solidFill>
                <a:latin typeface="楷体" panose="02010609060101010101" charset="-122"/>
                <a:ea typeface="楷体" panose="02010609060101010101" charset="-122"/>
              </a:endParaRPr>
            </a:p>
          </p:txBody>
        </p:sp>
        <p:sp>
          <p:nvSpPr>
            <p:cNvPr id="14" name="矩形 13"/>
            <p:cNvSpPr/>
            <p:nvPr/>
          </p:nvSpPr>
          <p:spPr>
            <a:xfrm rot="5400000">
              <a:off x="940354" y="3827177"/>
              <a:ext cx="2249334" cy="307777"/>
            </a:xfrm>
            <a:prstGeom prst="rect">
              <a:avLst/>
            </a:prstGeom>
          </p:spPr>
          <p:txBody>
            <a:bodyPr wrap="none">
              <a:spAutoFit/>
            </a:bodyPr>
            <a:lstStyle/>
            <a:p>
              <a:r>
                <a:rPr lang="en-US" altLang="zh-CN" sz="1400">
                  <a:solidFill>
                    <a:schemeClr val="tx1">
                      <a:lumMod val="50000"/>
                      <a:lumOff val="50000"/>
                    </a:schemeClr>
                  </a:solidFill>
                  <a:latin typeface="楷体" panose="02010609060101010101" charset="-122"/>
                  <a:ea typeface="楷体" panose="02010609060101010101" charset="-122"/>
                </a:rPr>
                <a:t>MODIFY TEXT INFORMATION</a:t>
              </a:r>
              <a:endParaRPr lang="en-US" altLang="zh-CN" sz="1400">
                <a:solidFill>
                  <a:schemeClr val="tx1">
                    <a:lumMod val="50000"/>
                    <a:lumOff val="50000"/>
                  </a:schemeClr>
                </a:solidFill>
                <a:latin typeface="楷体" panose="02010609060101010101" charset="-122"/>
                <a:ea typeface="楷体" panose="02010609060101010101" charset="-122"/>
              </a:endParaRPr>
            </a:p>
          </p:txBody>
        </p:sp>
      </p:grpSp>
      <p:pic>
        <p:nvPicPr>
          <p:cNvPr id="86" name="图片 85" descr="校徽"/>
          <p:cNvPicPr>
            <a:picLocks noChangeAspect="1"/>
          </p:cNvPicPr>
          <p:nvPr/>
        </p:nvPicPr>
        <p:blipFill>
          <a:blip r:embed="rId2"/>
          <a:stretch>
            <a:fillRect/>
          </a:stretch>
        </p:blipFill>
        <p:spPr>
          <a:xfrm>
            <a:off x="7035800" y="5711190"/>
            <a:ext cx="4324985" cy="1356360"/>
          </a:xfrm>
          <a:prstGeom prst="rect">
            <a:avLst/>
          </a:prstGeom>
        </p:spPr>
      </p:pic>
      <p:pic>
        <p:nvPicPr>
          <p:cNvPr id="4" name="图片 3" descr="dd16eb4c484f72e15673a58b5ea5028"/>
          <p:cNvPicPr>
            <a:picLocks noChangeAspect="1"/>
          </p:cNvPicPr>
          <p:nvPr/>
        </p:nvPicPr>
        <p:blipFill>
          <a:blip r:embed="rId3"/>
          <a:stretch>
            <a:fillRect/>
          </a:stretch>
        </p:blipFill>
        <p:spPr>
          <a:xfrm>
            <a:off x="781685" y="1"/>
            <a:ext cx="5097145" cy="6916419"/>
          </a:xfrm>
          <a:prstGeom prst="rect">
            <a:avLst/>
          </a:prstGeom>
        </p:spPr>
      </p:pic>
      <p:grpSp>
        <p:nvGrpSpPr>
          <p:cNvPr id="2" name="组合 1"/>
          <p:cNvGrpSpPr/>
          <p:nvPr/>
        </p:nvGrpSpPr>
        <p:grpSpPr>
          <a:xfrm>
            <a:off x="8365490" y="1506855"/>
            <a:ext cx="887095" cy="904195"/>
            <a:chOff x="11057" y="1928"/>
            <a:chExt cx="1305" cy="1329"/>
          </a:xfrm>
        </p:grpSpPr>
        <p:sp>
          <p:nvSpPr>
            <p:cNvPr id="5" name="椭圆 4"/>
            <p:cNvSpPr/>
            <p:nvPr/>
          </p:nvSpPr>
          <p:spPr>
            <a:xfrm>
              <a:off x="11057" y="1928"/>
              <a:ext cx="1062" cy="1062"/>
            </a:xfrm>
            <a:prstGeom prst="ellipse">
              <a:avLst/>
            </a:prstGeom>
            <a:noFill/>
            <a:ln w="28575">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楷体" panose="02010609060101010101" charset="-122"/>
                <a:ea typeface="楷体" panose="02010609060101010101" charset="-122"/>
              </a:endParaRPr>
            </a:p>
          </p:txBody>
        </p:sp>
        <p:sp>
          <p:nvSpPr>
            <p:cNvPr id="6" name="矩形 5"/>
            <p:cNvSpPr/>
            <p:nvPr/>
          </p:nvSpPr>
          <p:spPr>
            <a:xfrm>
              <a:off x="11594" y="2309"/>
              <a:ext cx="768" cy="948"/>
            </a:xfrm>
            <a:prstGeom prst="rect">
              <a:avLst/>
            </a:prstGeom>
            <a:solidFill>
              <a:srgbClr val="F2F2F1"/>
            </a:solidFill>
            <a:ln>
              <a:noFill/>
            </a:ln>
          </p:spPr>
          <p:txBody>
            <a:bodyPr wrap="square">
              <a:spAutoFit/>
            </a:bodyPr>
            <a:p>
              <a:pPr algn="ctr"/>
              <a:r>
                <a:rPr lang="zh-CN" altLang="en-US" sz="3600" b="1" dirty="0">
                  <a:solidFill>
                    <a:srgbClr val="891D1D"/>
                  </a:solidFill>
                  <a:latin typeface="楷体" panose="02010609060101010101" charset="-122"/>
                  <a:ea typeface="楷体" panose="02010609060101010101" charset="-122"/>
                </a:rPr>
                <a:t>二</a:t>
              </a:r>
              <a:endParaRPr lang="zh-CN" altLang="en-US" sz="3600" b="1" dirty="0">
                <a:solidFill>
                  <a:srgbClr val="891D1D"/>
                </a:solidFill>
                <a:latin typeface="楷体" panose="02010609060101010101" charset="-122"/>
                <a:ea typeface="楷体" panose="02010609060101010101" charset="-122"/>
              </a:endParaRPr>
            </a:p>
          </p:txBody>
        </p:sp>
      </p:grpSp>
    </p:spTree>
    <p:custDataLst>
      <p:tags r:id="rId4"/>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9380" y="1753870"/>
            <a:ext cx="7256145" cy="4280535"/>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9850" y="6163945"/>
            <a:ext cx="1437005" cy="502285"/>
          </a:xfrm>
          <a:prstGeom prst="rect">
            <a:avLst/>
          </a:prstGeom>
        </p:spPr>
      </p:pic>
      <p:pic>
        <p:nvPicPr>
          <p:cNvPr id="2" name="图片 1" descr="03f82ee33f5f3a6c0fe2634be4f10a7"/>
          <p:cNvPicPr>
            <a:picLocks noChangeAspect="1"/>
          </p:cNvPicPr>
          <p:nvPr/>
        </p:nvPicPr>
        <p:blipFill>
          <a:blip r:embed="rId2"/>
          <a:stretch>
            <a:fillRect/>
          </a:stretch>
        </p:blipFill>
        <p:spPr>
          <a:xfrm>
            <a:off x="401320" y="1077595"/>
            <a:ext cx="7022465" cy="4681855"/>
          </a:xfrm>
          <a:prstGeom prst="rect">
            <a:avLst/>
          </a:prstGeom>
        </p:spPr>
      </p:pic>
      <p:sp>
        <p:nvSpPr>
          <p:cNvPr id="14" name="TextBox 9"/>
          <p:cNvSpPr txBox="1"/>
          <p:nvPr/>
        </p:nvSpPr>
        <p:spPr>
          <a:xfrm>
            <a:off x="7706360" y="2789555"/>
            <a:ext cx="4363085" cy="1060450"/>
          </a:xfrm>
          <a:prstGeom prst="rect">
            <a:avLst/>
          </a:prstGeom>
          <a:noFill/>
        </p:spPr>
        <p:txBody>
          <a:bodyPr wrap="square" rtlCol="0">
            <a:spAutoFit/>
          </a:bodyPr>
          <a:p>
            <a:pPr algn="just">
              <a:lnSpc>
                <a:spcPct val="150000"/>
              </a:lnSpc>
            </a:pP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a:t>
            </a: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en-US" sz="1400" b="1" spc="600" dirty="0">
              <a:solidFill>
                <a:schemeClr val="tx2"/>
              </a:solidFill>
              <a:latin typeface="Montserrat" panose="00000500000000000000" charset="0"/>
              <a:ea typeface="Montserrat" panose="00000500000000000000" charset="0"/>
              <a:cs typeface="Montserrat" panose="00000500000000000000" charset="0"/>
            </a:endParaRPr>
          </a:p>
        </p:txBody>
      </p:sp>
      <p:sp>
        <p:nvSpPr>
          <p:cNvPr id="15" name="TextBox 10"/>
          <p:cNvSpPr txBox="1"/>
          <p:nvPr/>
        </p:nvSpPr>
        <p:spPr>
          <a:xfrm>
            <a:off x="7861282" y="3850005"/>
            <a:ext cx="3530965" cy="1753235"/>
          </a:xfrm>
          <a:prstGeom prst="rect">
            <a:avLst/>
          </a:prstGeom>
          <a:noFill/>
        </p:spPr>
        <p:txBody>
          <a:bodyPr wrap="square" rtlCol="0">
            <a:spAutoFit/>
          </a:bodyPr>
          <a:p>
            <a:pPr>
              <a:lnSpc>
                <a:spcPct val="150000"/>
              </a:lnSpc>
            </a:pPr>
            <a:r>
              <a:rPr lang="zh-CN" altLang="en-US" sz="1200">
                <a:latin typeface="楷体" panose="02010609060101010101" charset="-122"/>
                <a:ea typeface="楷体" panose="02010609060101010101" charset="-122"/>
                <a:sym typeface="+mn-ea"/>
              </a:rPr>
              <a:t>麓山巍巍，湘水泱泱。</a:t>
            </a:r>
            <a:endParaRPr lang="zh-CN" altLang="en-US" sz="1200">
              <a:latin typeface="楷体" panose="02010609060101010101" charset="-122"/>
              <a:ea typeface="楷体" panose="02010609060101010101" charset="-122"/>
            </a:endParaRPr>
          </a:p>
          <a:p>
            <a:pPr>
              <a:lnSpc>
                <a:spcPct val="150000"/>
              </a:lnSpc>
            </a:pPr>
            <a:r>
              <a:rPr lang="zh-CN" altLang="en-US" sz="1200">
                <a:latin typeface="楷体" panose="02010609060101010101" charset="-122"/>
                <a:ea typeface="楷体" panose="02010609060101010101" charset="-122"/>
                <a:sym typeface="+mn-ea"/>
              </a:rPr>
              <a:t>宏开学府，济济沧沧。</a:t>
            </a:r>
            <a:endParaRPr lang="zh-CN" altLang="en-US" sz="1200">
              <a:latin typeface="楷体" panose="02010609060101010101" charset="-122"/>
              <a:ea typeface="楷体" panose="02010609060101010101" charset="-122"/>
            </a:endParaRPr>
          </a:p>
          <a:p>
            <a:pPr>
              <a:lnSpc>
                <a:spcPct val="150000"/>
              </a:lnSpc>
            </a:pPr>
            <a:r>
              <a:rPr lang="zh-CN" altLang="en-US" sz="1200">
                <a:latin typeface="楷体" panose="02010609060101010101" charset="-122"/>
                <a:ea typeface="楷体" panose="02010609060101010101" charset="-122"/>
                <a:sym typeface="+mn-ea"/>
              </a:rPr>
              <a:t>承朱张之绪，取欧美之长。</a:t>
            </a:r>
            <a:endParaRPr lang="zh-CN" altLang="en-US" sz="1200">
              <a:latin typeface="楷体" panose="02010609060101010101" charset="-122"/>
              <a:ea typeface="楷体" panose="02010609060101010101" charset="-122"/>
            </a:endParaRPr>
          </a:p>
          <a:p>
            <a:pPr>
              <a:lnSpc>
                <a:spcPct val="150000"/>
              </a:lnSpc>
            </a:pPr>
            <a:r>
              <a:rPr lang="zh-CN" altLang="en-US" sz="1200">
                <a:latin typeface="楷体" panose="02010609060101010101" charset="-122"/>
                <a:ea typeface="楷体" panose="02010609060101010101" charset="-122"/>
                <a:sym typeface="+mn-ea"/>
              </a:rPr>
              <a:t>华与实兮并茂，兰与芷兮齐芳。</a:t>
            </a:r>
            <a:endParaRPr lang="zh-CN" altLang="en-US" sz="1200">
              <a:latin typeface="楷体" panose="02010609060101010101" charset="-122"/>
              <a:ea typeface="楷体" panose="02010609060101010101" charset="-122"/>
            </a:endParaRPr>
          </a:p>
          <a:p>
            <a:pPr>
              <a:lnSpc>
                <a:spcPct val="150000"/>
              </a:lnSpc>
            </a:pPr>
            <a:r>
              <a:rPr lang="zh-CN" altLang="en-US" sz="1200">
                <a:latin typeface="楷体" panose="02010609060101010101" charset="-122"/>
                <a:ea typeface="楷体" panose="02010609060101010101" charset="-122"/>
                <a:sym typeface="+mn-ea"/>
              </a:rPr>
              <a:t>楚材蔚起，奋志安壤。</a:t>
            </a:r>
            <a:endParaRPr lang="zh-CN" altLang="en-US" sz="1200">
              <a:latin typeface="楷体" panose="02010609060101010101" charset="-122"/>
              <a:ea typeface="楷体" panose="02010609060101010101" charset="-122"/>
            </a:endParaRPr>
          </a:p>
          <a:p>
            <a:pPr>
              <a:lnSpc>
                <a:spcPct val="150000"/>
              </a:lnSpc>
            </a:pPr>
            <a:r>
              <a:rPr lang="zh-CN" altLang="en-US" sz="1200">
                <a:latin typeface="楷体" panose="02010609060101010101" charset="-122"/>
                <a:ea typeface="楷体" panose="02010609060101010101" charset="-122"/>
                <a:sym typeface="+mn-ea"/>
              </a:rPr>
              <a:t>振我民族，扬我国光。</a:t>
            </a:r>
            <a:endParaRPr lang="en-US" sz="1200" dirty="0">
              <a:latin typeface="Montserrat Light" charset="0"/>
              <a:ea typeface="Montserrat Light" charset="0"/>
              <a:cs typeface="Montserrat Light" charset="0"/>
            </a:endParaRPr>
          </a:p>
        </p:txBody>
      </p:sp>
      <p:sp>
        <p:nvSpPr>
          <p:cNvPr id="18" name="矩形 17"/>
          <p:cNvSpPr/>
          <p:nvPr/>
        </p:nvSpPr>
        <p:spPr>
          <a:xfrm flipV="1">
            <a:off x="7529454" y="6772905"/>
            <a:ext cx="4682001" cy="128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楷体" panose="02010609060101010101" charset="-122"/>
              <a:ea typeface="楷体" panose="02010609060101010101" charset="-122"/>
            </a:endParaRPr>
          </a:p>
        </p:txBody>
      </p:sp>
      <p:grpSp>
        <p:nvGrpSpPr>
          <p:cNvPr id="6" name="组合 5"/>
          <p:cNvGrpSpPr/>
          <p:nvPr/>
        </p:nvGrpSpPr>
        <p:grpSpPr>
          <a:xfrm>
            <a:off x="7706360" y="1077595"/>
            <a:ext cx="5740400" cy="1228725"/>
            <a:chOff x="820" y="1971"/>
            <a:chExt cx="9040" cy="1935"/>
          </a:xfrm>
        </p:grpSpPr>
        <p:sp>
          <p:nvSpPr>
            <p:cNvPr id="9" name="TextBox 11"/>
            <p:cNvSpPr txBox="1"/>
            <p:nvPr/>
          </p:nvSpPr>
          <p:spPr>
            <a:xfrm>
              <a:off x="820" y="2599"/>
              <a:ext cx="9040" cy="1307"/>
            </a:xfrm>
            <a:prstGeom prst="rect">
              <a:avLst/>
            </a:prstGeom>
            <a:noFill/>
          </p:spPr>
          <p:txBody>
            <a:bodyPr wrap="square" rtlCol="0">
              <a:spAutoFit/>
            </a:bodyPr>
            <a:p>
              <a:r>
                <a:rPr lang="zh-CN" altLang="en-US" sz="480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rPr>
                <a:t>请输入标题</a:t>
              </a:r>
              <a:endParaRPr lang="zh-CN" altLang="en-US" sz="480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endParaRPr>
            </a:p>
          </p:txBody>
        </p:sp>
        <p:sp>
          <p:nvSpPr>
            <p:cNvPr id="19" name="文本框 18"/>
            <p:cNvSpPr txBox="1"/>
            <p:nvPr/>
          </p:nvSpPr>
          <p:spPr>
            <a:xfrm>
              <a:off x="1065" y="1971"/>
              <a:ext cx="5472" cy="628"/>
            </a:xfrm>
            <a:prstGeom prst="rect">
              <a:avLst/>
            </a:prstGeom>
            <a:noFill/>
          </p:spPr>
          <p:txBody>
            <a:bodyPr wrap="square" rtlCol="0">
              <a:spAutoFit/>
            </a:bodyPr>
            <a:p>
              <a:r>
                <a:rPr lang="zh-CN" altLang="en-US" sz="2000" b="1">
                  <a:solidFill>
                    <a:srgbClr val="98262A"/>
                  </a:solidFill>
                  <a:latin typeface="黑体" panose="02010609060101010101" charset="-122"/>
                  <a:ea typeface="黑体" panose="02010609060101010101" charset="-122"/>
                </a:rPr>
                <a:t>Please enter a title.</a:t>
              </a:r>
              <a:endParaRPr lang="zh-CN" altLang="en-US" sz="2000" b="1">
                <a:solidFill>
                  <a:srgbClr val="98262A"/>
                </a:solidFill>
                <a:latin typeface="黑体" panose="02010609060101010101" charset="-122"/>
                <a:ea typeface="黑体" panose="02010609060101010101" charset="-122"/>
              </a:endParaRPr>
            </a:p>
          </p:txBody>
        </p:sp>
      </p:grpSp>
      <p:grpSp>
        <p:nvGrpSpPr>
          <p:cNvPr id="20" name="组合 19"/>
          <p:cNvGrpSpPr/>
          <p:nvPr/>
        </p:nvGrpSpPr>
        <p:grpSpPr>
          <a:xfrm>
            <a:off x="-21590" y="271145"/>
            <a:ext cx="2921635" cy="564515"/>
            <a:chOff x="-34" y="427"/>
            <a:chExt cx="4601" cy="889"/>
          </a:xfrm>
        </p:grpSpPr>
        <p:grpSp>
          <p:nvGrpSpPr>
            <p:cNvPr id="21" name="组合 20"/>
            <p:cNvGrpSpPr/>
            <p:nvPr/>
          </p:nvGrpSpPr>
          <p:grpSpPr>
            <a:xfrm>
              <a:off x="-34" y="427"/>
              <a:ext cx="4601" cy="889"/>
              <a:chOff x="295275" y="231775"/>
              <a:chExt cx="3394781" cy="564515"/>
            </a:xfrm>
          </p:grpSpPr>
          <p:sp>
            <p:nvSpPr>
              <p:cNvPr id="22" name="矩形 21"/>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3" name="等腰三角形 18"/>
              <p:cNvSpPr/>
              <p:nvPr/>
            </p:nvSpPr>
            <p:spPr>
              <a:xfrm rot="5400000">
                <a:off x="3463043"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4" name="等腰三角形 22"/>
              <p:cNvSpPr/>
              <p:nvPr/>
            </p:nvSpPr>
            <p:spPr>
              <a:xfrm rot="5400000">
                <a:off x="3151893"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5" name="等腰三角形 23"/>
              <p:cNvSpPr/>
              <p:nvPr/>
            </p:nvSpPr>
            <p:spPr>
              <a:xfrm rot="5400000">
                <a:off x="2839949"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26"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大标题二</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5565" y="0"/>
            <a:ext cx="12192635" cy="68592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0010" y="6136640"/>
            <a:ext cx="1437005" cy="502285"/>
          </a:xfrm>
          <a:prstGeom prst="rect">
            <a:avLst/>
          </a:prstGeom>
        </p:spPr>
      </p:pic>
      <p:grpSp>
        <p:nvGrpSpPr>
          <p:cNvPr id="36" name="组合 35"/>
          <p:cNvGrpSpPr/>
          <p:nvPr/>
        </p:nvGrpSpPr>
        <p:grpSpPr>
          <a:xfrm>
            <a:off x="3277235" y="3676650"/>
            <a:ext cx="3818890" cy="1963420"/>
            <a:chOff x="5161" y="5790"/>
            <a:chExt cx="6014" cy="3092"/>
          </a:xfrm>
        </p:grpSpPr>
        <p:sp>
          <p:nvSpPr>
            <p:cNvPr id="15" name="TextBox 13"/>
            <p:cNvSpPr txBox="1">
              <a:spLocks noChangeArrowheads="1"/>
            </p:cNvSpPr>
            <p:nvPr/>
          </p:nvSpPr>
          <p:spPr bwMode="auto">
            <a:xfrm>
              <a:off x="6174" y="6779"/>
              <a:ext cx="1118" cy="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37CCCE"/>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har char="–"/>
                <a:defRPr sz="2000">
                  <a:solidFill>
                    <a:srgbClr val="37CCCE"/>
                  </a:solidFill>
                  <a:latin typeface="Arial" panose="020B0604020202020204" pitchFamily="34" charset="0"/>
                  <a:ea typeface="仿宋_GB2312" panose="02010609030101010101" charset="-122"/>
                  <a:cs typeface="仿宋_GB2312" panose="0201060903010101010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9pPr>
            </a:lstStyle>
            <a:p>
              <a:pPr algn="ctr" eaLnBrk="1" hangingPunct="1">
                <a:spcBef>
                  <a:spcPct val="0"/>
                </a:spcBef>
                <a:buFontTx/>
                <a:buNone/>
              </a:pPr>
              <a:r>
                <a:rPr lang="zh-CN" altLang="en-US" dirty="0">
                  <a:solidFill>
                    <a:schemeClr val="bg1">
                      <a:lumMod val="50000"/>
                    </a:schemeClr>
                  </a:solidFill>
                  <a:latin typeface="思源黑体 CN Heavy" panose="020B0A00000000000000" charset="-122"/>
                  <a:ea typeface="思源黑体 CN Heavy" panose="020B0A00000000000000" charset="-122"/>
                </a:rPr>
                <a:t>标题文本</a:t>
              </a:r>
              <a:endParaRPr lang="zh-CN" altLang="en-US" dirty="0">
                <a:solidFill>
                  <a:schemeClr val="bg1">
                    <a:lumMod val="50000"/>
                  </a:schemeClr>
                </a:solidFill>
                <a:latin typeface="思源黑体 CN Heavy" panose="020B0A00000000000000" charset="-122"/>
                <a:ea typeface="思源黑体 CN Heavy" panose="020B0A00000000000000" charset="-122"/>
              </a:endParaRPr>
            </a:p>
          </p:txBody>
        </p:sp>
        <p:grpSp>
          <p:nvGrpSpPr>
            <p:cNvPr id="21" name="组合 20"/>
            <p:cNvGrpSpPr/>
            <p:nvPr/>
          </p:nvGrpSpPr>
          <p:grpSpPr>
            <a:xfrm>
              <a:off x="5161" y="5790"/>
              <a:ext cx="3407" cy="3093"/>
              <a:chOff x="3952154" y="3992933"/>
              <a:chExt cx="2163177" cy="1963799"/>
            </a:xfrm>
            <a:solidFill>
              <a:schemeClr val="bg1">
                <a:lumMod val="75000"/>
              </a:schemeClr>
            </a:solidFill>
          </p:grpSpPr>
          <p:sp>
            <p:nvSpPr>
              <p:cNvPr id="16" name="Freeform 8"/>
              <p:cNvSpPr/>
              <p:nvPr/>
            </p:nvSpPr>
            <p:spPr bwMode="auto">
              <a:xfrm>
                <a:off x="3952154" y="3992933"/>
                <a:ext cx="1931372" cy="1963799"/>
              </a:xfrm>
              <a:custGeom>
                <a:avLst/>
                <a:gdLst>
                  <a:gd name="T0" fmla="*/ 2147483646 w 4074"/>
                  <a:gd name="T1" fmla="*/ 0 h 4074"/>
                  <a:gd name="T2" fmla="*/ 2147483646 w 4074"/>
                  <a:gd name="T3" fmla="*/ 2147483646 h 4074"/>
                  <a:gd name="T4" fmla="*/ 2147483646 w 4074"/>
                  <a:gd name="T5" fmla="*/ 2147483646 h 4074"/>
                  <a:gd name="T6" fmla="*/ 0 w 4074"/>
                  <a:gd name="T7" fmla="*/ 2147483646 h 4074"/>
                  <a:gd name="T8" fmla="*/ 2147483646 w 4074"/>
                  <a:gd name="T9" fmla="*/ 2147483646 h 4074"/>
                  <a:gd name="T10" fmla="*/ 2147483646 w 4074"/>
                  <a:gd name="T11" fmla="*/ 2147483646 h 4074"/>
                  <a:gd name="T12" fmla="*/ 2147483646 w 4074"/>
                  <a:gd name="T13" fmla="*/ 2147483646 h 4074"/>
                  <a:gd name="T14" fmla="*/ 2147483646 w 4074"/>
                  <a:gd name="T15" fmla="*/ 2147483646 h 4074"/>
                  <a:gd name="T16" fmla="*/ 2147483646 w 4074"/>
                  <a:gd name="T17" fmla="*/ 2147483646 h 4074"/>
                  <a:gd name="T18" fmla="*/ 2147483646 w 4074"/>
                  <a:gd name="T19" fmla="*/ 2147483646 h 4074"/>
                  <a:gd name="T20" fmla="*/ 2147483646 w 4074"/>
                  <a:gd name="T21" fmla="*/ 2147483646 h 4074"/>
                  <a:gd name="T22" fmla="*/ 2147483646 w 4074"/>
                  <a:gd name="T23" fmla="*/ 2147483646 h 4074"/>
                  <a:gd name="T24" fmla="*/ 2147483646 w 4074"/>
                  <a:gd name="T25" fmla="*/ 0 h 40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74" h="4074">
                    <a:moveTo>
                      <a:pt x="2037" y="0"/>
                    </a:moveTo>
                    <a:cubicBezTo>
                      <a:pt x="3162" y="0"/>
                      <a:pt x="4074" y="912"/>
                      <a:pt x="4074" y="2037"/>
                    </a:cubicBezTo>
                    <a:cubicBezTo>
                      <a:pt x="4074" y="3162"/>
                      <a:pt x="3162" y="4074"/>
                      <a:pt x="2037" y="4074"/>
                    </a:cubicBezTo>
                    <a:cubicBezTo>
                      <a:pt x="912" y="4074"/>
                      <a:pt x="0" y="3162"/>
                      <a:pt x="0" y="2037"/>
                    </a:cubicBezTo>
                    <a:cubicBezTo>
                      <a:pt x="0" y="1940"/>
                      <a:pt x="7" y="1844"/>
                      <a:pt x="20" y="1750"/>
                    </a:cubicBezTo>
                    <a:lnTo>
                      <a:pt x="177" y="1759"/>
                    </a:lnTo>
                    <a:cubicBezTo>
                      <a:pt x="164" y="1850"/>
                      <a:pt x="157" y="1943"/>
                      <a:pt x="157" y="2037"/>
                    </a:cubicBezTo>
                    <a:cubicBezTo>
                      <a:pt x="157" y="3075"/>
                      <a:pt x="999" y="3917"/>
                      <a:pt x="2037" y="3917"/>
                    </a:cubicBezTo>
                    <a:cubicBezTo>
                      <a:pt x="3076" y="3917"/>
                      <a:pt x="3918" y="3075"/>
                      <a:pt x="3918" y="2037"/>
                    </a:cubicBezTo>
                    <a:cubicBezTo>
                      <a:pt x="3918" y="999"/>
                      <a:pt x="3076" y="157"/>
                      <a:pt x="2037" y="157"/>
                    </a:cubicBezTo>
                    <a:cubicBezTo>
                      <a:pt x="1401" y="157"/>
                      <a:pt x="838" y="473"/>
                      <a:pt x="498" y="957"/>
                    </a:cubicBezTo>
                    <a:lnTo>
                      <a:pt x="352" y="892"/>
                    </a:lnTo>
                    <a:cubicBezTo>
                      <a:pt x="719" y="354"/>
                      <a:pt x="1337" y="0"/>
                      <a:pt x="2037" y="0"/>
                    </a:cubicBezTo>
                    <a:close/>
                  </a:path>
                </a:pathLst>
              </a:custGeom>
              <a:grpFill/>
              <a:ln>
                <a:noFill/>
              </a:ln>
            </p:spPr>
            <p:txBody>
              <a:bodyPr/>
              <a:lstStyle/>
              <a:p>
                <a:endParaRPr lang="zh-CN" altLang="en-US">
                  <a:latin typeface="楷体" panose="02010609060101010101" charset="-122"/>
                  <a:ea typeface="楷体" panose="02010609060101010101" charset="-122"/>
                </a:endParaRPr>
              </a:p>
            </p:txBody>
          </p:sp>
          <p:sp>
            <p:nvSpPr>
              <p:cNvPr id="17" name="Oval 15"/>
              <p:cNvSpPr>
                <a:spLocks noChangeArrowheads="1"/>
              </p:cNvSpPr>
              <p:nvPr/>
            </p:nvSpPr>
            <p:spPr bwMode="auto">
              <a:xfrm>
                <a:off x="5956381" y="4932747"/>
                <a:ext cx="158950" cy="163009"/>
              </a:xfrm>
              <a:prstGeom prst="ellipse">
                <a:avLst/>
              </a:prstGeom>
              <a:grpFill/>
              <a:ln w="9525">
                <a:solidFill>
                  <a:srgbClr val="FFFFFF"/>
                </a:solidFill>
                <a:round/>
              </a:ln>
            </p:spPr>
            <p:txBody>
              <a:bodyPr/>
              <a:lstStyle>
                <a:lvl1pPr>
                  <a:spcBef>
                    <a:spcPct val="20000"/>
                  </a:spcBef>
                  <a:buChar char="•"/>
                  <a:defRPr sz="2000">
                    <a:solidFill>
                      <a:srgbClr val="37CCCE"/>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har char="–"/>
                  <a:defRPr sz="2000">
                    <a:solidFill>
                      <a:srgbClr val="37CCCE"/>
                    </a:solidFill>
                    <a:latin typeface="Arial" panose="020B0604020202020204" pitchFamily="34" charset="0"/>
                    <a:ea typeface="仿宋_GB2312" panose="02010609030101010101" charset="-122"/>
                    <a:cs typeface="仿宋_GB2312" panose="0201060903010101010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9pPr>
              </a:lstStyle>
              <a:p>
                <a:pPr eaLnBrk="1" hangingPunct="1">
                  <a:spcBef>
                    <a:spcPct val="0"/>
                  </a:spcBef>
                  <a:buFontTx/>
                  <a:buNone/>
                </a:pPr>
                <a:endParaRPr lang="zh-CN" altLang="en-US" sz="1800">
                  <a:solidFill>
                    <a:schemeClr val="tx1"/>
                  </a:solidFill>
                  <a:latin typeface="楷体" panose="02010609060101010101" charset="-122"/>
                  <a:ea typeface="楷体" panose="02010609060101010101" charset="-122"/>
                </a:endParaRPr>
              </a:p>
            </p:txBody>
          </p:sp>
        </p:grpSp>
        <p:sp>
          <p:nvSpPr>
            <p:cNvPr id="18" name="TextBox 16"/>
            <p:cNvSpPr txBox="1">
              <a:spLocks noChangeArrowheads="1"/>
            </p:cNvSpPr>
            <p:nvPr/>
          </p:nvSpPr>
          <p:spPr bwMode="auto">
            <a:xfrm>
              <a:off x="8913" y="6890"/>
              <a:ext cx="2263"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37CCCE"/>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har char="–"/>
                <a:defRPr sz="2000">
                  <a:solidFill>
                    <a:srgbClr val="37CCCE"/>
                  </a:solidFill>
                  <a:latin typeface="Arial" panose="020B0604020202020204" pitchFamily="34" charset="0"/>
                  <a:ea typeface="仿宋_GB2312" panose="02010609030101010101" charset="-122"/>
                  <a:cs typeface="仿宋_GB2312" panose="0201060903010101010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9pPr>
            </a:lstStyle>
            <a:p>
              <a:pPr>
                <a:spcBef>
                  <a:spcPct val="0"/>
                </a:spcBef>
                <a:buNone/>
              </a:pPr>
              <a:r>
                <a:rPr lang="zh-CN" altLang="en-US" sz="1800" dirty="0">
                  <a:solidFill>
                    <a:schemeClr val="bg1">
                      <a:lumMod val="50000"/>
                    </a:schemeClr>
                  </a:solidFill>
                  <a:latin typeface="楷体" panose="02010609060101010101" charset="-122"/>
                  <a:ea typeface="楷体" panose="02010609060101010101" charset="-122"/>
                </a:rPr>
                <a:t>点击此处修改内容</a:t>
              </a:r>
              <a:endParaRPr lang="zh-CN" altLang="en-US" sz="1800" dirty="0">
                <a:solidFill>
                  <a:schemeClr val="bg1">
                    <a:lumMod val="50000"/>
                  </a:schemeClr>
                </a:solidFill>
                <a:latin typeface="楷体" panose="02010609060101010101" charset="-122"/>
                <a:ea typeface="楷体" panose="02010609060101010101" charset="-122"/>
              </a:endParaRPr>
            </a:p>
          </p:txBody>
        </p:sp>
      </p:grpSp>
      <p:grpSp>
        <p:nvGrpSpPr>
          <p:cNvPr id="35" name="组合 34"/>
          <p:cNvGrpSpPr/>
          <p:nvPr/>
        </p:nvGrpSpPr>
        <p:grpSpPr>
          <a:xfrm>
            <a:off x="251460" y="2502535"/>
            <a:ext cx="3779520" cy="1976120"/>
            <a:chOff x="396" y="3941"/>
            <a:chExt cx="5952" cy="3112"/>
          </a:xfrm>
        </p:grpSpPr>
        <p:sp>
          <p:nvSpPr>
            <p:cNvPr id="14" name="TextBox 12"/>
            <p:cNvSpPr txBox="1">
              <a:spLocks noChangeArrowheads="1"/>
            </p:cNvSpPr>
            <p:nvPr/>
          </p:nvSpPr>
          <p:spPr bwMode="auto">
            <a:xfrm>
              <a:off x="4309" y="4916"/>
              <a:ext cx="1116" cy="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37CCCE"/>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har char="–"/>
                <a:defRPr sz="2000">
                  <a:solidFill>
                    <a:srgbClr val="37CCCE"/>
                  </a:solidFill>
                  <a:latin typeface="Arial" panose="020B0604020202020204" pitchFamily="34" charset="0"/>
                  <a:ea typeface="仿宋_GB2312" panose="02010609030101010101" charset="-122"/>
                  <a:cs typeface="仿宋_GB2312" panose="0201060903010101010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9pPr>
            </a:lstStyle>
            <a:p>
              <a:pPr algn="ctr" eaLnBrk="1" hangingPunct="1">
                <a:spcBef>
                  <a:spcPct val="0"/>
                </a:spcBef>
                <a:buFontTx/>
                <a:buNone/>
              </a:pPr>
              <a:r>
                <a:rPr lang="zh-CN" altLang="en-US" dirty="0">
                  <a:solidFill>
                    <a:schemeClr val="bg1">
                      <a:lumMod val="50000"/>
                    </a:schemeClr>
                  </a:solidFill>
                  <a:latin typeface="思源黑体 CN Heavy" panose="020B0A00000000000000" charset="-122"/>
                  <a:ea typeface="思源黑体 CN Heavy" panose="020B0A00000000000000" charset="-122"/>
                </a:rPr>
                <a:t>标题文本</a:t>
              </a:r>
              <a:endParaRPr lang="zh-CN" altLang="en-US" dirty="0">
                <a:solidFill>
                  <a:schemeClr val="bg1">
                    <a:lumMod val="50000"/>
                  </a:schemeClr>
                </a:solidFill>
                <a:latin typeface="思源黑体 CN Heavy" panose="020B0A00000000000000" charset="-122"/>
                <a:ea typeface="思源黑体 CN Heavy" panose="020B0A00000000000000" charset="-122"/>
              </a:endParaRPr>
            </a:p>
          </p:txBody>
        </p:sp>
        <p:grpSp>
          <p:nvGrpSpPr>
            <p:cNvPr id="20" name="组合 19"/>
            <p:cNvGrpSpPr/>
            <p:nvPr/>
          </p:nvGrpSpPr>
          <p:grpSpPr>
            <a:xfrm>
              <a:off x="2958" y="3941"/>
              <a:ext cx="3390" cy="3113"/>
              <a:chOff x="2623333" y="2735953"/>
              <a:chExt cx="2152518" cy="1976634"/>
            </a:xfrm>
            <a:solidFill>
              <a:schemeClr val="bg1">
                <a:lumMod val="65000"/>
              </a:schemeClr>
            </a:solidFill>
          </p:grpSpPr>
          <p:sp>
            <p:nvSpPr>
              <p:cNvPr id="19" name="Freeform 7"/>
              <p:cNvSpPr/>
              <p:nvPr/>
            </p:nvSpPr>
            <p:spPr bwMode="auto">
              <a:xfrm>
                <a:off x="2881063" y="2735953"/>
                <a:ext cx="1894788" cy="1976634"/>
              </a:xfrm>
              <a:custGeom>
                <a:avLst/>
                <a:gdLst>
                  <a:gd name="T0" fmla="*/ 2147483646 w 3996"/>
                  <a:gd name="T1" fmla="*/ 0 h 4100"/>
                  <a:gd name="T2" fmla="*/ 2147483646 w 3996"/>
                  <a:gd name="T3" fmla="*/ 2147483646 h 4100"/>
                  <a:gd name="T4" fmla="*/ 2147483646 w 3996"/>
                  <a:gd name="T5" fmla="*/ 2147483646 h 4100"/>
                  <a:gd name="T6" fmla="*/ 2147483646 w 3996"/>
                  <a:gd name="T7" fmla="*/ 2147483646 h 4100"/>
                  <a:gd name="T8" fmla="*/ 2147483646 w 3996"/>
                  <a:gd name="T9" fmla="*/ 2147483646 h 4100"/>
                  <a:gd name="T10" fmla="*/ 2147483646 w 3996"/>
                  <a:gd name="T11" fmla="*/ 2147483646 h 4100"/>
                  <a:gd name="T12" fmla="*/ 2147483646 w 3996"/>
                  <a:gd name="T13" fmla="*/ 2147483646 h 4100"/>
                  <a:gd name="T14" fmla="*/ 2147483646 w 3996"/>
                  <a:gd name="T15" fmla="*/ 2147483646 h 4100"/>
                  <a:gd name="T16" fmla="*/ 2147483646 w 3996"/>
                  <a:gd name="T17" fmla="*/ 2147483646 h 4100"/>
                  <a:gd name="T18" fmla="*/ 2147483646 w 3996"/>
                  <a:gd name="T19" fmla="*/ 2147483646 h 4100"/>
                  <a:gd name="T20" fmla="*/ 2147483646 w 3996"/>
                  <a:gd name="T21" fmla="*/ 2147483646 h 4100"/>
                  <a:gd name="T22" fmla="*/ 2147483646 w 3996"/>
                  <a:gd name="T23" fmla="*/ 2147483646 h 4100"/>
                  <a:gd name="T24" fmla="*/ 2147483646 w 3996"/>
                  <a:gd name="T25" fmla="*/ 2147483646 h 4100"/>
                  <a:gd name="T26" fmla="*/ 2147483646 w 3996"/>
                  <a:gd name="T27" fmla="*/ 2147483646 h 4100"/>
                  <a:gd name="T28" fmla="*/ 0 w 3996"/>
                  <a:gd name="T29" fmla="*/ 2147483646 h 4100"/>
                  <a:gd name="T30" fmla="*/ 2147483646 w 3996"/>
                  <a:gd name="T31" fmla="*/ 0 h 41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96" h="4100">
                    <a:moveTo>
                      <a:pt x="2037" y="0"/>
                    </a:moveTo>
                    <a:cubicBezTo>
                      <a:pt x="2967" y="0"/>
                      <a:pt x="3752" y="623"/>
                      <a:pt x="3996" y="1475"/>
                    </a:cubicBezTo>
                    <a:lnTo>
                      <a:pt x="3835" y="1485"/>
                    </a:lnTo>
                    <a:cubicBezTo>
                      <a:pt x="3599" y="716"/>
                      <a:pt x="2884" y="156"/>
                      <a:pt x="2037" y="156"/>
                    </a:cubicBezTo>
                    <a:cubicBezTo>
                      <a:pt x="999" y="156"/>
                      <a:pt x="157" y="998"/>
                      <a:pt x="157" y="2037"/>
                    </a:cubicBezTo>
                    <a:cubicBezTo>
                      <a:pt x="157" y="3075"/>
                      <a:pt x="999" y="3917"/>
                      <a:pt x="2037" y="3917"/>
                    </a:cubicBezTo>
                    <a:cubicBezTo>
                      <a:pt x="2208" y="3917"/>
                      <a:pt x="2373" y="3894"/>
                      <a:pt x="2530" y="3852"/>
                    </a:cubicBezTo>
                    <a:lnTo>
                      <a:pt x="2506" y="3760"/>
                    </a:lnTo>
                    <a:lnTo>
                      <a:pt x="2705" y="3799"/>
                    </a:lnTo>
                    <a:lnTo>
                      <a:pt x="2905" y="3837"/>
                    </a:lnTo>
                    <a:lnTo>
                      <a:pt x="2750" y="3968"/>
                    </a:lnTo>
                    <a:lnTo>
                      <a:pt x="2595" y="4100"/>
                    </a:lnTo>
                    <a:lnTo>
                      <a:pt x="2570" y="4003"/>
                    </a:lnTo>
                    <a:cubicBezTo>
                      <a:pt x="2400" y="4049"/>
                      <a:pt x="2221" y="4074"/>
                      <a:pt x="2037" y="4074"/>
                    </a:cubicBezTo>
                    <a:cubicBezTo>
                      <a:pt x="912" y="4074"/>
                      <a:pt x="0" y="3162"/>
                      <a:pt x="0" y="2037"/>
                    </a:cubicBezTo>
                    <a:cubicBezTo>
                      <a:pt x="0" y="912"/>
                      <a:pt x="912" y="0"/>
                      <a:pt x="2037" y="0"/>
                    </a:cubicBezTo>
                    <a:close/>
                  </a:path>
                </a:pathLst>
              </a:custGeom>
              <a:grpFill/>
              <a:ln>
                <a:noFill/>
              </a:ln>
            </p:spPr>
            <p:txBody>
              <a:bodyPr/>
              <a:lstStyle/>
              <a:p>
                <a:endParaRPr lang="zh-CN" altLang="en-US">
                  <a:latin typeface="楷体" panose="02010609060101010101" charset="-122"/>
                  <a:ea typeface="楷体" panose="02010609060101010101" charset="-122"/>
                </a:endParaRPr>
              </a:p>
            </p:txBody>
          </p:sp>
          <p:sp>
            <p:nvSpPr>
              <p:cNvPr id="22" name="Oval 15"/>
              <p:cNvSpPr>
                <a:spLocks noChangeArrowheads="1"/>
              </p:cNvSpPr>
              <p:nvPr/>
            </p:nvSpPr>
            <p:spPr bwMode="auto">
              <a:xfrm>
                <a:off x="2623333" y="3627871"/>
                <a:ext cx="158950" cy="163009"/>
              </a:xfrm>
              <a:prstGeom prst="ellipse">
                <a:avLst/>
              </a:prstGeom>
              <a:grpFill/>
              <a:ln w="9525">
                <a:solidFill>
                  <a:srgbClr val="FFFFFF"/>
                </a:solidFill>
                <a:round/>
              </a:ln>
            </p:spPr>
            <p:txBody>
              <a:bodyPr/>
              <a:lstStyle>
                <a:lvl1pPr>
                  <a:spcBef>
                    <a:spcPct val="20000"/>
                  </a:spcBef>
                  <a:buChar char="•"/>
                  <a:defRPr sz="2000">
                    <a:solidFill>
                      <a:srgbClr val="37CCCE"/>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har char="–"/>
                  <a:defRPr sz="2000">
                    <a:solidFill>
                      <a:srgbClr val="37CCCE"/>
                    </a:solidFill>
                    <a:latin typeface="Arial" panose="020B0604020202020204" pitchFamily="34" charset="0"/>
                    <a:ea typeface="仿宋_GB2312" panose="02010609030101010101" charset="-122"/>
                    <a:cs typeface="仿宋_GB2312" panose="0201060903010101010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9pPr>
              </a:lstStyle>
              <a:p>
                <a:pPr eaLnBrk="1" hangingPunct="1">
                  <a:spcBef>
                    <a:spcPct val="0"/>
                  </a:spcBef>
                  <a:buFontTx/>
                  <a:buNone/>
                </a:pPr>
                <a:endParaRPr lang="zh-CN" altLang="en-US" sz="1800">
                  <a:solidFill>
                    <a:schemeClr val="tx1"/>
                  </a:solidFill>
                  <a:latin typeface="楷体" panose="02010609060101010101" charset="-122"/>
                  <a:ea typeface="楷体" panose="02010609060101010101" charset="-122"/>
                </a:endParaRPr>
              </a:p>
            </p:txBody>
          </p:sp>
        </p:grpSp>
        <p:sp>
          <p:nvSpPr>
            <p:cNvPr id="23" name="TextBox 18"/>
            <p:cNvSpPr txBox="1">
              <a:spLocks noChangeArrowheads="1"/>
            </p:cNvSpPr>
            <p:nvPr/>
          </p:nvSpPr>
          <p:spPr bwMode="auto">
            <a:xfrm>
              <a:off x="396" y="4964"/>
              <a:ext cx="2263"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37CCCE"/>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har char="–"/>
                <a:defRPr sz="2000">
                  <a:solidFill>
                    <a:srgbClr val="37CCCE"/>
                  </a:solidFill>
                  <a:latin typeface="Arial" panose="020B0604020202020204" pitchFamily="34" charset="0"/>
                  <a:ea typeface="仿宋_GB2312" panose="02010609030101010101" charset="-122"/>
                  <a:cs typeface="仿宋_GB2312" panose="0201060903010101010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9pPr>
            </a:lstStyle>
            <a:p>
              <a:pPr algn="r">
                <a:spcBef>
                  <a:spcPct val="0"/>
                </a:spcBef>
                <a:buNone/>
              </a:pPr>
              <a:r>
                <a:rPr lang="zh-CN" altLang="en-US" sz="1800" dirty="0">
                  <a:solidFill>
                    <a:schemeClr val="bg1">
                      <a:lumMod val="50000"/>
                    </a:schemeClr>
                  </a:solidFill>
                  <a:latin typeface="楷体" panose="02010609060101010101" charset="-122"/>
                  <a:ea typeface="楷体" panose="02010609060101010101" charset="-122"/>
                </a:rPr>
                <a:t>点击此处修改内容</a:t>
              </a:r>
              <a:endParaRPr lang="zh-CN" altLang="en-US" sz="1800" dirty="0">
                <a:solidFill>
                  <a:schemeClr val="bg1">
                    <a:lumMod val="50000"/>
                  </a:schemeClr>
                </a:solidFill>
                <a:latin typeface="楷体" panose="02010609060101010101" charset="-122"/>
                <a:ea typeface="楷体" panose="02010609060101010101" charset="-122"/>
              </a:endParaRPr>
            </a:p>
          </p:txBody>
        </p:sp>
      </p:grpSp>
      <p:grpSp>
        <p:nvGrpSpPr>
          <p:cNvPr id="34" name="组合 33"/>
          <p:cNvGrpSpPr/>
          <p:nvPr/>
        </p:nvGrpSpPr>
        <p:grpSpPr>
          <a:xfrm>
            <a:off x="3348355" y="1433195"/>
            <a:ext cx="3664585" cy="2000250"/>
            <a:chOff x="5273" y="2257"/>
            <a:chExt cx="5771" cy="3150"/>
          </a:xfrm>
        </p:grpSpPr>
        <p:sp>
          <p:nvSpPr>
            <p:cNvPr id="13" name="TextBox 10"/>
            <p:cNvSpPr txBox="1">
              <a:spLocks noChangeArrowheads="1"/>
            </p:cNvSpPr>
            <p:nvPr/>
          </p:nvSpPr>
          <p:spPr bwMode="auto">
            <a:xfrm>
              <a:off x="6072" y="3274"/>
              <a:ext cx="1220" cy="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37CCCE"/>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har char="–"/>
                <a:defRPr sz="2000">
                  <a:solidFill>
                    <a:srgbClr val="37CCCE"/>
                  </a:solidFill>
                  <a:latin typeface="Arial" panose="020B0604020202020204" pitchFamily="34" charset="0"/>
                  <a:ea typeface="仿宋_GB2312" panose="02010609030101010101" charset="-122"/>
                  <a:cs typeface="仿宋_GB2312" panose="0201060903010101010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9pPr>
            </a:lstStyle>
            <a:p>
              <a:pPr algn="ctr" eaLnBrk="1" hangingPunct="1">
                <a:spcBef>
                  <a:spcPct val="0"/>
                </a:spcBef>
                <a:buFontTx/>
                <a:buNone/>
              </a:pPr>
              <a:r>
                <a:rPr lang="zh-CN" altLang="en-US" dirty="0">
                  <a:solidFill>
                    <a:schemeClr val="bg1">
                      <a:lumMod val="50000"/>
                    </a:schemeClr>
                  </a:solidFill>
                  <a:latin typeface="思源黑体 CN Heavy" panose="020B0A00000000000000" charset="-122"/>
                  <a:ea typeface="思源黑体 CN Heavy" panose="020B0A00000000000000" charset="-122"/>
                </a:rPr>
                <a:t>标题文本</a:t>
              </a:r>
              <a:endParaRPr lang="zh-CN" altLang="en-US" dirty="0">
                <a:solidFill>
                  <a:schemeClr val="bg1">
                    <a:lumMod val="50000"/>
                  </a:schemeClr>
                </a:solidFill>
                <a:latin typeface="思源黑体 CN Heavy" panose="020B0A00000000000000" charset="-122"/>
                <a:ea typeface="思源黑体 CN Heavy" panose="020B0A00000000000000" charset="-122"/>
              </a:endParaRPr>
            </a:p>
          </p:txBody>
        </p:sp>
        <p:grpSp>
          <p:nvGrpSpPr>
            <p:cNvPr id="24" name="组合 23"/>
            <p:cNvGrpSpPr/>
            <p:nvPr/>
          </p:nvGrpSpPr>
          <p:grpSpPr>
            <a:xfrm>
              <a:off x="5273" y="2257"/>
              <a:ext cx="3387" cy="3151"/>
              <a:chOff x="3820518" y="1662789"/>
              <a:chExt cx="2150619" cy="2001020"/>
            </a:xfrm>
          </p:grpSpPr>
          <p:sp>
            <p:nvSpPr>
              <p:cNvPr id="25" name="Freeform 6"/>
              <p:cNvSpPr/>
              <p:nvPr/>
            </p:nvSpPr>
            <p:spPr bwMode="auto">
              <a:xfrm>
                <a:off x="3820518" y="1662789"/>
                <a:ext cx="1932633" cy="2001020"/>
              </a:xfrm>
              <a:custGeom>
                <a:avLst/>
                <a:gdLst>
                  <a:gd name="T0" fmla="*/ 2147483646 w 4075"/>
                  <a:gd name="T1" fmla="*/ 0 h 4151"/>
                  <a:gd name="T2" fmla="*/ 2147483646 w 4075"/>
                  <a:gd name="T3" fmla="*/ 2147483646 h 4151"/>
                  <a:gd name="T4" fmla="*/ 2147483646 w 4075"/>
                  <a:gd name="T5" fmla="*/ 2147483646 h 4151"/>
                  <a:gd name="T6" fmla="*/ 2147483646 w 4075"/>
                  <a:gd name="T7" fmla="*/ 2147483646 h 4151"/>
                  <a:gd name="T8" fmla="*/ 2147483646 w 4075"/>
                  <a:gd name="T9" fmla="*/ 2147483646 h 4151"/>
                  <a:gd name="T10" fmla="*/ 2147483646 w 4075"/>
                  <a:gd name="T11" fmla="*/ 2147483646 h 4151"/>
                  <a:gd name="T12" fmla="*/ 2147483646 w 4075"/>
                  <a:gd name="T13" fmla="*/ 2147483646 h 4151"/>
                  <a:gd name="T14" fmla="*/ 2147483646 w 4075"/>
                  <a:gd name="T15" fmla="*/ 2147483646 h 4151"/>
                  <a:gd name="T16" fmla="*/ 2147483646 w 4075"/>
                  <a:gd name="T17" fmla="*/ 2147483646 h 4151"/>
                  <a:gd name="T18" fmla="*/ 2147483646 w 4075"/>
                  <a:gd name="T19" fmla="*/ 2147483646 h 4151"/>
                  <a:gd name="T20" fmla="*/ 2147483646 w 4075"/>
                  <a:gd name="T21" fmla="*/ 2147483646 h 4151"/>
                  <a:gd name="T22" fmla="*/ 2147483646 w 4075"/>
                  <a:gd name="T23" fmla="*/ 2147483646 h 4151"/>
                  <a:gd name="T24" fmla="*/ 2147483646 w 4075"/>
                  <a:gd name="T25" fmla="*/ 2147483646 h 4151"/>
                  <a:gd name="T26" fmla="*/ 2147483646 w 4075"/>
                  <a:gd name="T27" fmla="*/ 2147483646 h 4151"/>
                  <a:gd name="T28" fmla="*/ 0 w 4075"/>
                  <a:gd name="T29" fmla="*/ 2147483646 h 4151"/>
                  <a:gd name="T30" fmla="*/ 2147483646 w 4075"/>
                  <a:gd name="T31" fmla="*/ 0 h 41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075" h="4151">
                    <a:moveTo>
                      <a:pt x="2037" y="0"/>
                    </a:moveTo>
                    <a:cubicBezTo>
                      <a:pt x="3162" y="0"/>
                      <a:pt x="4075" y="912"/>
                      <a:pt x="4075" y="2037"/>
                    </a:cubicBezTo>
                    <a:cubicBezTo>
                      <a:pt x="4075" y="3162"/>
                      <a:pt x="3162" y="4074"/>
                      <a:pt x="2037" y="4074"/>
                    </a:cubicBezTo>
                    <a:cubicBezTo>
                      <a:pt x="1985" y="4074"/>
                      <a:pt x="1933" y="4072"/>
                      <a:pt x="1881" y="4068"/>
                    </a:cubicBezTo>
                    <a:lnTo>
                      <a:pt x="1873" y="4151"/>
                    </a:lnTo>
                    <a:lnTo>
                      <a:pt x="1699" y="4047"/>
                    </a:lnTo>
                    <a:lnTo>
                      <a:pt x="1525" y="3942"/>
                    </a:lnTo>
                    <a:lnTo>
                      <a:pt x="1715" y="3872"/>
                    </a:lnTo>
                    <a:lnTo>
                      <a:pt x="1906" y="3802"/>
                    </a:lnTo>
                    <a:lnTo>
                      <a:pt x="1896" y="3912"/>
                    </a:lnTo>
                    <a:cubicBezTo>
                      <a:pt x="1942" y="3916"/>
                      <a:pt x="1990" y="3918"/>
                      <a:pt x="2037" y="3918"/>
                    </a:cubicBezTo>
                    <a:cubicBezTo>
                      <a:pt x="3076" y="3918"/>
                      <a:pt x="3918" y="3075"/>
                      <a:pt x="3918" y="2037"/>
                    </a:cubicBezTo>
                    <a:cubicBezTo>
                      <a:pt x="3918" y="999"/>
                      <a:pt x="3076" y="157"/>
                      <a:pt x="2037" y="157"/>
                    </a:cubicBezTo>
                    <a:cubicBezTo>
                      <a:pt x="1007" y="157"/>
                      <a:pt x="170" y="986"/>
                      <a:pt x="157" y="2014"/>
                    </a:cubicBezTo>
                    <a:lnTo>
                      <a:pt x="0" y="2033"/>
                    </a:lnTo>
                    <a:cubicBezTo>
                      <a:pt x="3" y="910"/>
                      <a:pt x="914" y="0"/>
                      <a:pt x="2037" y="0"/>
                    </a:cubicBezTo>
                    <a:close/>
                  </a:path>
                </a:pathLst>
              </a:custGeom>
              <a:solidFill>
                <a:schemeClr val="bg1">
                  <a:lumMod val="50000"/>
                </a:schemeClr>
              </a:solidFill>
              <a:ln>
                <a:noFill/>
              </a:ln>
            </p:spPr>
            <p:txBody>
              <a:bodyPr/>
              <a:lstStyle/>
              <a:p>
                <a:endParaRPr lang="zh-CN" altLang="en-US">
                  <a:latin typeface="楷体" panose="02010609060101010101" charset="-122"/>
                  <a:ea typeface="楷体" panose="02010609060101010101" charset="-122"/>
                </a:endParaRPr>
              </a:p>
            </p:txBody>
          </p:sp>
          <p:sp>
            <p:nvSpPr>
              <p:cNvPr id="26" name="Oval 15"/>
              <p:cNvSpPr>
                <a:spLocks noChangeArrowheads="1"/>
              </p:cNvSpPr>
              <p:nvPr/>
            </p:nvSpPr>
            <p:spPr bwMode="auto">
              <a:xfrm>
                <a:off x="5812187" y="2570038"/>
                <a:ext cx="158950" cy="163009"/>
              </a:xfrm>
              <a:prstGeom prst="ellipse">
                <a:avLst/>
              </a:prstGeom>
              <a:solidFill>
                <a:srgbClr val="746648"/>
              </a:solidFill>
              <a:ln w="9525">
                <a:solidFill>
                  <a:srgbClr val="FFFFFF"/>
                </a:solidFill>
                <a:round/>
              </a:ln>
            </p:spPr>
            <p:txBody>
              <a:bodyPr/>
              <a:lstStyle>
                <a:lvl1pPr>
                  <a:spcBef>
                    <a:spcPct val="20000"/>
                  </a:spcBef>
                  <a:buChar char="•"/>
                  <a:defRPr sz="2000">
                    <a:solidFill>
                      <a:srgbClr val="37CCCE"/>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har char="–"/>
                  <a:defRPr sz="2000">
                    <a:solidFill>
                      <a:srgbClr val="37CCCE"/>
                    </a:solidFill>
                    <a:latin typeface="Arial" panose="020B0604020202020204" pitchFamily="34" charset="0"/>
                    <a:ea typeface="仿宋_GB2312" panose="02010609030101010101" charset="-122"/>
                    <a:cs typeface="仿宋_GB2312" panose="0201060903010101010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9pPr>
              </a:lstStyle>
              <a:p>
                <a:pPr eaLnBrk="1" hangingPunct="1">
                  <a:spcBef>
                    <a:spcPct val="0"/>
                  </a:spcBef>
                  <a:buFontTx/>
                  <a:buNone/>
                </a:pPr>
                <a:endParaRPr lang="zh-CN" altLang="en-US" sz="1800">
                  <a:solidFill>
                    <a:schemeClr val="tx1"/>
                  </a:solidFill>
                  <a:latin typeface="楷体" panose="02010609060101010101" charset="-122"/>
                  <a:ea typeface="楷体" panose="02010609060101010101" charset="-122"/>
                </a:endParaRPr>
              </a:p>
            </p:txBody>
          </p:sp>
        </p:grpSp>
        <p:sp>
          <p:nvSpPr>
            <p:cNvPr id="27" name="TextBox 20"/>
            <p:cNvSpPr txBox="1">
              <a:spLocks noChangeArrowheads="1"/>
            </p:cNvSpPr>
            <p:nvPr/>
          </p:nvSpPr>
          <p:spPr bwMode="auto">
            <a:xfrm>
              <a:off x="8678" y="3323"/>
              <a:ext cx="2366"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37CCCE"/>
                  </a:solidFill>
                  <a:latin typeface="Arial" panose="020B0604020202020204" pitchFamily="34" charset="0"/>
                  <a:ea typeface="微软雅黑" panose="020B0503020204020204" charset="-122"/>
                  <a:cs typeface="微软雅黑" panose="020B0503020204020204" charset="-122"/>
                </a:defRPr>
              </a:lvl1pPr>
              <a:lvl2pPr marL="742950" indent="-285750">
                <a:spcBef>
                  <a:spcPct val="20000"/>
                </a:spcBef>
                <a:buChar char="–"/>
                <a:defRPr sz="2000">
                  <a:solidFill>
                    <a:srgbClr val="37CCCE"/>
                  </a:solidFill>
                  <a:latin typeface="Arial" panose="020B0604020202020204" pitchFamily="34" charset="0"/>
                  <a:ea typeface="仿宋_GB2312" panose="02010609030101010101" charset="-122"/>
                  <a:cs typeface="仿宋_GB2312" panose="0201060903010101010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charset="-122"/>
                </a:defRPr>
              </a:lvl9pPr>
            </a:lstStyle>
            <a:p>
              <a:pPr eaLnBrk="1" hangingPunct="1">
                <a:spcBef>
                  <a:spcPct val="0"/>
                </a:spcBef>
                <a:buFontTx/>
                <a:buNone/>
              </a:pPr>
              <a:r>
                <a:rPr lang="zh-CN" altLang="en-US" sz="1800" dirty="0">
                  <a:solidFill>
                    <a:schemeClr val="bg1">
                      <a:lumMod val="50000"/>
                    </a:schemeClr>
                  </a:solidFill>
                  <a:latin typeface="楷体" panose="02010609060101010101" charset="-122"/>
                  <a:ea typeface="楷体" panose="02010609060101010101" charset="-122"/>
                </a:rPr>
                <a:t>点击此处修改内容</a:t>
              </a:r>
              <a:endParaRPr lang="zh-CN" altLang="en-US" sz="1800" dirty="0">
                <a:solidFill>
                  <a:schemeClr val="bg1">
                    <a:lumMod val="50000"/>
                  </a:schemeClr>
                </a:solidFill>
                <a:latin typeface="楷体" panose="02010609060101010101" charset="-122"/>
                <a:ea typeface="楷体" panose="02010609060101010101" charset="-122"/>
              </a:endParaRPr>
            </a:p>
          </p:txBody>
        </p:sp>
      </p:grpSp>
      <p:pic>
        <p:nvPicPr>
          <p:cNvPr id="29" name="图片 28" descr="642ca8e913eb174ce98041b368dfa58"/>
          <p:cNvPicPr>
            <a:picLocks noChangeAspect="1"/>
          </p:cNvPicPr>
          <p:nvPr/>
        </p:nvPicPr>
        <p:blipFill>
          <a:blip r:embed="rId2"/>
          <a:stretch>
            <a:fillRect/>
          </a:stretch>
        </p:blipFill>
        <p:spPr>
          <a:xfrm>
            <a:off x="7647940" y="0"/>
            <a:ext cx="4572000" cy="6858635"/>
          </a:xfrm>
          <a:prstGeom prst="rect">
            <a:avLst/>
          </a:prstGeom>
        </p:spPr>
      </p:pic>
      <p:grpSp>
        <p:nvGrpSpPr>
          <p:cNvPr id="5" name="组合 4"/>
          <p:cNvGrpSpPr/>
          <p:nvPr/>
        </p:nvGrpSpPr>
        <p:grpSpPr>
          <a:xfrm>
            <a:off x="-21590" y="271145"/>
            <a:ext cx="2921635" cy="564515"/>
            <a:chOff x="-34" y="427"/>
            <a:chExt cx="4601" cy="889"/>
          </a:xfrm>
        </p:grpSpPr>
        <p:grpSp>
          <p:nvGrpSpPr>
            <p:cNvPr id="9" name="组合 8"/>
            <p:cNvGrpSpPr/>
            <p:nvPr/>
          </p:nvGrpSpPr>
          <p:grpSpPr>
            <a:xfrm>
              <a:off x="-34" y="427"/>
              <a:ext cx="4601" cy="889"/>
              <a:chOff x="295275" y="231775"/>
              <a:chExt cx="3394781" cy="564515"/>
            </a:xfrm>
          </p:grpSpPr>
          <p:sp>
            <p:nvSpPr>
              <p:cNvPr id="28" name="矩形 27"/>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30" name="等腰三角形 18"/>
              <p:cNvSpPr/>
              <p:nvPr/>
            </p:nvSpPr>
            <p:spPr>
              <a:xfrm rot="5400000">
                <a:off x="3463043"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31" name="等腰三角形 22"/>
              <p:cNvSpPr/>
              <p:nvPr/>
            </p:nvSpPr>
            <p:spPr>
              <a:xfrm rot="5400000">
                <a:off x="3151893"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32" name="等腰三角形 23"/>
              <p:cNvSpPr/>
              <p:nvPr/>
            </p:nvSpPr>
            <p:spPr>
              <a:xfrm rot="5400000">
                <a:off x="2839949"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33"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大标题二</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970" y="6350"/>
            <a:ext cx="12179300" cy="6921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楷体" panose="02010609060101010101" charset="-122"/>
                <a:ea typeface="楷体" panose="02010609060101010101" charset="-122"/>
              </a:rPr>
              <a:t>  </a:t>
            </a:r>
            <a:endParaRPr lang="en-US" altLang="zh-CN">
              <a:latin typeface="楷体" panose="02010609060101010101" charset="-122"/>
              <a:ea typeface="楷体" panose="02010609060101010101" charset="-122"/>
            </a:endParaRPr>
          </a:p>
        </p:txBody>
      </p:sp>
      <p:cxnSp>
        <p:nvCxnSpPr>
          <p:cNvPr id="41" name="直接连接符 51"/>
          <p:cNvCxnSpPr/>
          <p:nvPr/>
        </p:nvCxnSpPr>
        <p:spPr>
          <a:xfrm>
            <a:off x="13970" y="1110615"/>
            <a:ext cx="12178030" cy="0"/>
          </a:xfrm>
          <a:prstGeom prst="line">
            <a:avLst/>
          </a:prstGeom>
          <a:ln w="28575" cmpd="sng">
            <a:solidFill>
              <a:schemeClr val="bg1">
                <a:lumMod val="75000"/>
              </a:schemeClr>
            </a:solidFill>
            <a:prstDash val="solid"/>
            <a:headEnd type="oval" w="med" len="med"/>
            <a:tailEnd type="oval" w="med" len="med"/>
          </a:ln>
        </p:spPr>
        <p:style>
          <a:lnRef idx="1">
            <a:schemeClr val="accent6"/>
          </a:lnRef>
          <a:fillRef idx="0">
            <a:schemeClr val="accent6"/>
          </a:fillRef>
          <a:effectRef idx="0">
            <a:schemeClr val="accent6"/>
          </a:effectRef>
          <a:fontRef idx="minor">
            <a:schemeClr val="tx1"/>
          </a:fontRef>
        </p:style>
      </p:cxnSp>
      <p:grpSp>
        <p:nvGrpSpPr>
          <p:cNvPr id="14" name="组合 13"/>
          <p:cNvGrpSpPr/>
          <p:nvPr/>
        </p:nvGrpSpPr>
        <p:grpSpPr>
          <a:xfrm>
            <a:off x="5127625" y="1795780"/>
            <a:ext cx="5616575" cy="925830"/>
            <a:chOff x="8075" y="2828"/>
            <a:chExt cx="8845" cy="1458"/>
          </a:xfrm>
        </p:grpSpPr>
        <p:sp>
          <p:nvSpPr>
            <p:cNvPr id="40" name="燕尾形 39"/>
            <p:cNvSpPr/>
            <p:nvPr/>
          </p:nvSpPr>
          <p:spPr>
            <a:xfrm rot="5400000">
              <a:off x="8209" y="2694"/>
              <a:ext cx="1008" cy="1277"/>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260" tIns="47630" rIns="95260" bIns="47630" rtlCol="0" anchor="ctr"/>
            <a:lstStyle/>
            <a:p>
              <a:pPr algn="ctr"/>
              <a:endParaRPr lang="zh-CN" altLang="en-US" sz="2000" dirty="0">
                <a:solidFill>
                  <a:schemeClr val="tx1"/>
                </a:solidFill>
                <a:latin typeface="楷体" panose="02010609060101010101" charset="-122"/>
                <a:ea typeface="楷体" panose="02010609060101010101" charset="-122"/>
              </a:endParaRPr>
            </a:p>
          </p:txBody>
        </p:sp>
        <p:sp>
          <p:nvSpPr>
            <p:cNvPr id="42" name="矩形 41"/>
            <p:cNvSpPr/>
            <p:nvPr/>
          </p:nvSpPr>
          <p:spPr>
            <a:xfrm>
              <a:off x="9580" y="2829"/>
              <a:ext cx="3684" cy="634"/>
            </a:xfrm>
            <a:prstGeom prst="rect">
              <a:avLst/>
            </a:prstGeom>
          </p:spPr>
          <p:txBody>
            <a:bodyPr wrap="square" lIns="95250" tIns="47626" rIns="95250" bIns="47626">
              <a:spAutoFit/>
            </a:bodyPr>
            <a:lstStyle/>
            <a:p>
              <a:r>
                <a:rPr lang="zh-CN" altLang="en-US" sz="2000" dirty="0">
                  <a:solidFill>
                    <a:schemeClr val="bg1">
                      <a:lumMod val="50000"/>
                    </a:schemeClr>
                  </a:solidFill>
                  <a:latin typeface="思源黑体 CN Heavy" panose="020B0A00000000000000" charset="-122"/>
                  <a:ea typeface="思源黑体 CN Heavy" panose="020B0A00000000000000" charset="-122"/>
                </a:rPr>
                <a:t>输入标题文本</a:t>
              </a:r>
              <a:endParaRPr lang="zh-CN" altLang="en-US" sz="2000" b="1" dirty="0">
                <a:solidFill>
                  <a:schemeClr val="bg1">
                    <a:lumMod val="50000"/>
                  </a:schemeClr>
                </a:solidFill>
                <a:latin typeface="思源黑体 CN Heavy" panose="020B0A00000000000000" charset="-122"/>
                <a:ea typeface="思源黑体 CN Heavy" panose="020B0A00000000000000" charset="-122"/>
              </a:endParaRPr>
            </a:p>
          </p:txBody>
        </p:sp>
        <p:sp>
          <p:nvSpPr>
            <p:cNvPr id="43" name="矩形 42"/>
            <p:cNvSpPr>
              <a:spLocks noChangeArrowheads="1"/>
            </p:cNvSpPr>
            <p:nvPr/>
          </p:nvSpPr>
          <p:spPr bwMode="auto">
            <a:xfrm>
              <a:off x="9580" y="3458"/>
              <a:ext cx="7341"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250" tIns="47626" rIns="95250" bIns="47626">
              <a:spAutoFit/>
            </a:bodyPr>
            <a:lstStyle/>
            <a:p>
              <a:pPr algn="l"/>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a:t>
              </a:r>
              <a:endParaRPr lang="zh-CN" altLang="en-US" sz="1400" dirty="0">
                <a:solidFill>
                  <a:schemeClr val="tx1">
                    <a:lumMod val="65000"/>
                    <a:lumOff val="35000"/>
                  </a:schemeClr>
                </a:solidFill>
                <a:latin typeface="楷体" panose="02010609060101010101" charset="-122"/>
                <a:ea typeface="楷体" panose="02010609060101010101" charset="-122"/>
              </a:endParaRPr>
            </a:p>
          </p:txBody>
        </p:sp>
      </p:grpSp>
      <p:cxnSp>
        <p:nvCxnSpPr>
          <p:cNvPr id="45" name="直接连接符 55"/>
          <p:cNvCxnSpPr/>
          <p:nvPr/>
        </p:nvCxnSpPr>
        <p:spPr>
          <a:xfrm flipV="1">
            <a:off x="3529330" y="6350"/>
            <a:ext cx="0" cy="4382770"/>
          </a:xfrm>
          <a:prstGeom prst="line">
            <a:avLst/>
          </a:prstGeom>
          <a:ln w="28575" cmpd="sng">
            <a:solidFill>
              <a:schemeClr val="bg1">
                <a:lumMod val="7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875665" y="1502410"/>
            <a:ext cx="3620135" cy="5021580"/>
          </a:xfrm>
          <a:prstGeom prst="rect">
            <a:avLst/>
          </a:prstGeom>
          <a:noFill/>
          <a:ln w="28575" cmpd="sng">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pic>
        <p:nvPicPr>
          <p:cNvPr id="4" name="图片 3" descr="b5671b14bb93bab2de7be0c07601c33"/>
          <p:cNvPicPr>
            <a:picLocks noChangeAspect="1"/>
          </p:cNvPicPr>
          <p:nvPr/>
        </p:nvPicPr>
        <p:blipFill>
          <a:blip r:embed="rId1"/>
          <a:stretch>
            <a:fillRect/>
          </a:stretch>
        </p:blipFill>
        <p:spPr>
          <a:xfrm>
            <a:off x="-73660" y="-57150"/>
            <a:ext cx="4131945" cy="6915150"/>
          </a:xfrm>
          <a:prstGeom prst="rect">
            <a:avLst/>
          </a:prstGeom>
        </p:spPr>
      </p:pic>
      <p:sp>
        <p:nvSpPr>
          <p:cNvPr id="18" name="矩形 17"/>
          <p:cNvSpPr/>
          <p:nvPr/>
        </p:nvSpPr>
        <p:spPr>
          <a:xfrm flipV="1">
            <a:off x="7529454" y="6772905"/>
            <a:ext cx="4682001" cy="128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楷体" panose="02010609060101010101" charset="-122"/>
              <a:ea typeface="楷体" panose="02010609060101010101" charset="-122"/>
            </a:endParaRPr>
          </a:p>
        </p:txBody>
      </p:sp>
      <p:grpSp>
        <p:nvGrpSpPr>
          <p:cNvPr id="20" name="组合 19"/>
          <p:cNvGrpSpPr/>
          <p:nvPr/>
        </p:nvGrpSpPr>
        <p:grpSpPr>
          <a:xfrm>
            <a:off x="9389767" y="291465"/>
            <a:ext cx="2842238" cy="564515"/>
            <a:chOff x="819" y="459"/>
            <a:chExt cx="4476" cy="889"/>
          </a:xfrm>
        </p:grpSpPr>
        <p:grpSp>
          <p:nvGrpSpPr>
            <p:cNvPr id="21" name="组合 20"/>
            <p:cNvGrpSpPr/>
            <p:nvPr/>
          </p:nvGrpSpPr>
          <p:grpSpPr>
            <a:xfrm>
              <a:off x="819" y="459"/>
              <a:ext cx="4476" cy="889"/>
              <a:chOff x="924674" y="252095"/>
              <a:chExt cx="3302526" cy="564515"/>
            </a:xfrm>
          </p:grpSpPr>
          <p:sp>
            <p:nvSpPr>
              <p:cNvPr id="22" name="矩形 21"/>
              <p:cNvSpPr/>
              <p:nvPr/>
            </p:nvSpPr>
            <p:spPr>
              <a:xfrm>
                <a:off x="3801469" y="25209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3" name="等腰三角形 18"/>
              <p:cNvSpPr/>
              <p:nvPr/>
            </p:nvSpPr>
            <p:spPr>
              <a:xfrm rot="5400000">
                <a:off x="1577136" y="38354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4" name="等腰三角形 22"/>
              <p:cNvSpPr/>
              <p:nvPr/>
            </p:nvSpPr>
            <p:spPr>
              <a:xfrm rot="5400000">
                <a:off x="1266061" y="400288"/>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5" name="等腰三角形 23"/>
              <p:cNvSpPr/>
              <p:nvPr/>
            </p:nvSpPr>
            <p:spPr>
              <a:xfrm rot="5400000">
                <a:off x="954042" y="401162"/>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26" name="文本框 10"/>
            <p:cNvSpPr txBox="1">
              <a:spLocks noChangeArrowheads="1"/>
            </p:cNvSpPr>
            <p:nvPr/>
          </p:nvSpPr>
          <p:spPr bwMode="auto">
            <a:xfrm>
              <a:off x="2016" y="484"/>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大标题二</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grpSp>
        <p:nvGrpSpPr>
          <p:cNvPr id="15" name="组合 14"/>
          <p:cNvGrpSpPr/>
          <p:nvPr/>
        </p:nvGrpSpPr>
        <p:grpSpPr>
          <a:xfrm>
            <a:off x="5127625" y="3213735"/>
            <a:ext cx="5616575" cy="904875"/>
            <a:chOff x="8075" y="5061"/>
            <a:chExt cx="8845" cy="1425"/>
          </a:xfrm>
        </p:grpSpPr>
        <p:sp>
          <p:nvSpPr>
            <p:cNvPr id="44" name="燕尾形 43"/>
            <p:cNvSpPr/>
            <p:nvPr/>
          </p:nvSpPr>
          <p:spPr>
            <a:xfrm rot="5400000">
              <a:off x="8209" y="5005"/>
              <a:ext cx="1008" cy="1277"/>
            </a:xfrm>
            <a:prstGeom prst="chevron">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260" tIns="47630" rIns="95260" bIns="47630" rtlCol="0" anchor="ctr"/>
            <a:lstStyle/>
            <a:p>
              <a:pPr algn="ctr"/>
              <a:endParaRPr lang="zh-CN" altLang="en-US" sz="2000">
                <a:solidFill>
                  <a:schemeClr val="tx1"/>
                </a:solidFill>
                <a:latin typeface="楷体" panose="02010609060101010101" charset="-122"/>
                <a:ea typeface="楷体" panose="02010609060101010101" charset="-122"/>
              </a:endParaRPr>
            </a:p>
          </p:txBody>
        </p:sp>
        <p:sp>
          <p:nvSpPr>
            <p:cNvPr id="46" name="矩形 45"/>
            <p:cNvSpPr/>
            <p:nvPr/>
          </p:nvSpPr>
          <p:spPr>
            <a:xfrm>
              <a:off x="9580" y="5061"/>
              <a:ext cx="3684" cy="634"/>
            </a:xfrm>
            <a:prstGeom prst="rect">
              <a:avLst/>
            </a:prstGeom>
          </p:spPr>
          <p:txBody>
            <a:bodyPr wrap="square" lIns="95250" tIns="47626" rIns="95250" bIns="47626">
              <a:spAutoFit/>
            </a:bodyPr>
            <a:lstStyle/>
            <a:p>
              <a:r>
                <a:rPr lang="zh-CN" altLang="en-US" sz="2000" dirty="0">
                  <a:solidFill>
                    <a:schemeClr val="bg1">
                      <a:lumMod val="50000"/>
                    </a:schemeClr>
                  </a:solidFill>
                  <a:latin typeface="思源黑体 CN Heavy" panose="020B0A00000000000000" charset="-122"/>
                  <a:ea typeface="思源黑体 CN Heavy" panose="020B0A00000000000000" charset="-122"/>
                </a:rPr>
                <a:t>输入标题文本</a:t>
              </a:r>
              <a:endParaRPr lang="zh-CN" altLang="en-US" sz="2000" b="1" dirty="0">
                <a:solidFill>
                  <a:schemeClr val="bg1">
                    <a:lumMod val="50000"/>
                  </a:schemeClr>
                </a:solidFill>
                <a:latin typeface="思源黑体 CN Heavy" panose="020B0A00000000000000" charset="-122"/>
                <a:ea typeface="思源黑体 CN Heavy" panose="020B0A00000000000000" charset="-122"/>
              </a:endParaRPr>
            </a:p>
          </p:txBody>
        </p:sp>
        <p:sp>
          <p:nvSpPr>
            <p:cNvPr id="2" name="矩形 1"/>
            <p:cNvSpPr>
              <a:spLocks noChangeArrowheads="1"/>
            </p:cNvSpPr>
            <p:nvPr/>
          </p:nvSpPr>
          <p:spPr bwMode="auto">
            <a:xfrm>
              <a:off x="9580" y="5658"/>
              <a:ext cx="7341"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250" tIns="47626" rIns="95250" bIns="47626">
              <a:spAutoFit/>
            </a:bodyPr>
            <a:p>
              <a:pPr algn="l"/>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a:t>
              </a:r>
              <a:endParaRPr lang="zh-CN" altLang="en-US" sz="1400" dirty="0">
                <a:solidFill>
                  <a:schemeClr val="tx1">
                    <a:lumMod val="65000"/>
                    <a:lumOff val="35000"/>
                  </a:schemeClr>
                </a:solidFill>
                <a:latin typeface="楷体" panose="02010609060101010101" charset="-122"/>
                <a:ea typeface="楷体" panose="02010609060101010101" charset="-122"/>
              </a:endParaRPr>
            </a:p>
          </p:txBody>
        </p:sp>
      </p:grpSp>
      <p:grpSp>
        <p:nvGrpSpPr>
          <p:cNvPr id="16" name="组合 15"/>
          <p:cNvGrpSpPr/>
          <p:nvPr/>
        </p:nvGrpSpPr>
        <p:grpSpPr>
          <a:xfrm>
            <a:off x="5127625" y="4757420"/>
            <a:ext cx="5616575" cy="908050"/>
            <a:chOff x="8075" y="7492"/>
            <a:chExt cx="8845" cy="1430"/>
          </a:xfrm>
        </p:grpSpPr>
        <p:sp>
          <p:nvSpPr>
            <p:cNvPr id="48" name="燕尾形 47"/>
            <p:cNvSpPr/>
            <p:nvPr/>
          </p:nvSpPr>
          <p:spPr>
            <a:xfrm rot="5400000">
              <a:off x="8209" y="7438"/>
              <a:ext cx="1008" cy="1277"/>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5260" tIns="47630" rIns="95260" bIns="47630" rtlCol="0" anchor="ctr"/>
            <a:lstStyle/>
            <a:p>
              <a:pPr algn="ctr"/>
              <a:endParaRPr lang="zh-CN" altLang="en-US" sz="2000">
                <a:solidFill>
                  <a:schemeClr val="tx1"/>
                </a:solidFill>
                <a:latin typeface="楷体" panose="02010609060101010101" charset="-122"/>
                <a:ea typeface="楷体" panose="02010609060101010101" charset="-122"/>
              </a:endParaRPr>
            </a:p>
          </p:txBody>
        </p:sp>
        <p:sp>
          <p:nvSpPr>
            <p:cNvPr id="50" name="矩形 49"/>
            <p:cNvSpPr/>
            <p:nvPr/>
          </p:nvSpPr>
          <p:spPr>
            <a:xfrm>
              <a:off x="9580" y="7492"/>
              <a:ext cx="3684" cy="634"/>
            </a:xfrm>
            <a:prstGeom prst="rect">
              <a:avLst/>
            </a:prstGeom>
          </p:spPr>
          <p:txBody>
            <a:bodyPr wrap="square" lIns="95250" tIns="47626" rIns="95250" bIns="47626">
              <a:spAutoFit/>
            </a:bodyPr>
            <a:lstStyle/>
            <a:p>
              <a:r>
                <a:rPr lang="zh-CN" altLang="en-US" sz="2000" dirty="0">
                  <a:solidFill>
                    <a:schemeClr val="bg1">
                      <a:lumMod val="50000"/>
                    </a:schemeClr>
                  </a:solidFill>
                  <a:latin typeface="思源黑体 CN Heavy" panose="020B0A00000000000000" charset="-122"/>
                  <a:ea typeface="思源黑体 CN Heavy" panose="020B0A00000000000000" charset="-122"/>
                </a:rPr>
                <a:t>输入标题文本</a:t>
              </a:r>
              <a:endParaRPr lang="zh-CN" altLang="en-US" sz="2000" b="1" dirty="0">
                <a:solidFill>
                  <a:schemeClr val="bg1">
                    <a:lumMod val="50000"/>
                  </a:schemeClr>
                </a:solidFill>
                <a:latin typeface="思源黑体 CN Heavy" panose="020B0A00000000000000" charset="-122"/>
                <a:ea typeface="思源黑体 CN Heavy" panose="020B0A00000000000000" charset="-122"/>
              </a:endParaRPr>
            </a:p>
          </p:txBody>
        </p:sp>
        <p:sp>
          <p:nvSpPr>
            <p:cNvPr id="10" name="矩形 9"/>
            <p:cNvSpPr>
              <a:spLocks noChangeArrowheads="1"/>
            </p:cNvSpPr>
            <p:nvPr/>
          </p:nvSpPr>
          <p:spPr bwMode="auto">
            <a:xfrm>
              <a:off x="9580" y="8094"/>
              <a:ext cx="7341"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250" tIns="47626" rIns="95250" bIns="47626">
              <a:spAutoFit/>
            </a:bodyPr>
            <a:p>
              <a:pPr algn="l"/>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a:t>
              </a:r>
              <a:endParaRPr lang="zh-CN" altLang="en-US" sz="1400" dirty="0">
                <a:solidFill>
                  <a:schemeClr val="tx1">
                    <a:lumMod val="65000"/>
                    <a:lumOff val="35000"/>
                  </a:schemeClr>
                </a:solidFill>
                <a:latin typeface="楷体" panose="02010609060101010101" charset="-122"/>
                <a:ea typeface="楷体" panose="02010609060101010101"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9660621" y="-534703"/>
            <a:ext cx="2397627" cy="2397627"/>
          </a:xfrm>
          <a:prstGeom prst="rect">
            <a:avLst/>
          </a:prstGeom>
        </p:spPr>
      </p:pic>
      <p:grpSp>
        <p:nvGrpSpPr>
          <p:cNvPr id="50" name="组合 49"/>
          <p:cNvGrpSpPr/>
          <p:nvPr/>
        </p:nvGrpSpPr>
        <p:grpSpPr>
          <a:xfrm rot="0">
            <a:off x="388620" y="1713230"/>
            <a:ext cx="3620135" cy="1023037"/>
            <a:chOff x="1657903" y="2349127"/>
            <a:chExt cx="3015818" cy="888695"/>
          </a:xfrm>
        </p:grpSpPr>
        <p:sp>
          <p:nvSpPr>
            <p:cNvPr id="51" name="文本框 50"/>
            <p:cNvSpPr txBox="1"/>
            <p:nvPr/>
          </p:nvSpPr>
          <p:spPr>
            <a:xfrm>
              <a:off x="2182690" y="2349127"/>
              <a:ext cx="2477817" cy="399920"/>
            </a:xfrm>
            <a:prstGeom prst="rect">
              <a:avLst/>
            </a:prstGeom>
            <a:noFill/>
          </p:spPr>
          <p:txBody>
            <a:bodyPr wrap="square" rtlCol="0">
              <a:spAutoFit/>
              <a:scene3d>
                <a:camera prst="orthographicFront"/>
                <a:lightRig rig="threePt" dir="t"/>
              </a:scene3d>
              <a:sp3d contourW="12700"/>
            </a:bodyPr>
            <a:lstStyle/>
            <a:p>
              <a:pPr algn="r"/>
              <a:r>
                <a:rPr lang="zh-CN" altLang="en-US" sz="2400" dirty="0">
                  <a:solidFill>
                    <a:schemeClr val="bg2">
                      <a:lumMod val="50000"/>
                    </a:schemeClr>
                  </a:solidFill>
                  <a:latin typeface="思源黑体 CN Heavy" panose="020B0A00000000000000" charset="-122"/>
                  <a:ea typeface="思源黑体 CN Heavy" panose="020B0A00000000000000" charset="-122"/>
                </a:rPr>
                <a:t>点击输入标题文本</a:t>
              </a:r>
              <a:endParaRPr lang="zh-CN" altLang="en-US" sz="2400" dirty="0">
                <a:solidFill>
                  <a:schemeClr val="bg2">
                    <a:lumMod val="50000"/>
                  </a:schemeClr>
                </a:solidFill>
                <a:latin typeface="思源黑体 CN Heavy" panose="020B0A00000000000000" charset="-122"/>
                <a:ea typeface="思源黑体 CN Heavy" panose="020B0A00000000000000" charset="-122"/>
                <a:cs typeface="+mn-ea"/>
                <a:sym typeface="+mn-lt"/>
              </a:endParaRPr>
            </a:p>
          </p:txBody>
        </p:sp>
        <p:sp>
          <p:nvSpPr>
            <p:cNvPr id="52" name="文本框 51"/>
            <p:cNvSpPr txBox="1"/>
            <p:nvPr/>
          </p:nvSpPr>
          <p:spPr>
            <a:xfrm>
              <a:off x="1657903" y="2784395"/>
              <a:ext cx="3015818" cy="453427"/>
            </a:xfrm>
            <a:prstGeom prst="rect">
              <a:avLst/>
            </a:prstGeom>
            <a:noFill/>
          </p:spPr>
          <p:txBody>
            <a:bodyPr wrap="square" rtlCol="0">
              <a:spAutoFit/>
              <a:scene3d>
                <a:camera prst="orthographicFront"/>
                <a:lightRig rig="threePt" dir="t"/>
              </a:scene3d>
              <a:sp3d contourW="12700"/>
            </a:bodyPr>
            <a:lstStyle/>
            <a:p>
              <a:pPr algn="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cs typeface="字魂105号-简雅黑" panose="00000500000000000000" pitchFamily="2" charset="-122"/>
              </a:endParaRPr>
            </a:p>
          </p:txBody>
        </p:sp>
      </p:grpSp>
      <p:sp>
        <p:nvSpPr>
          <p:cNvPr id="13" name="矩形 12"/>
          <p:cNvSpPr/>
          <p:nvPr/>
        </p:nvSpPr>
        <p:spPr>
          <a:xfrm flipV="1">
            <a:off x="7529454" y="6772905"/>
            <a:ext cx="4682001" cy="128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楷体" panose="02010609060101010101" charset="-122"/>
              <a:ea typeface="楷体" panose="02010609060101010101" charset="-122"/>
            </a:endParaRPr>
          </a:p>
        </p:txBody>
      </p:sp>
      <p:pic>
        <p:nvPicPr>
          <p:cNvPr id="3" name="图片 2" descr="b1ca4c001f079f69cc4e8ed36b61313"/>
          <p:cNvPicPr>
            <a:picLocks noChangeAspect="1"/>
          </p:cNvPicPr>
          <p:nvPr/>
        </p:nvPicPr>
        <p:blipFill>
          <a:blip r:embed="rId3"/>
          <a:stretch>
            <a:fillRect/>
          </a:stretch>
        </p:blipFill>
        <p:spPr>
          <a:xfrm>
            <a:off x="4318000" y="673100"/>
            <a:ext cx="3260090" cy="5090795"/>
          </a:xfrm>
          <a:prstGeom prst="rect">
            <a:avLst/>
          </a:prstGeom>
        </p:spPr>
      </p:pic>
      <p:grpSp>
        <p:nvGrpSpPr>
          <p:cNvPr id="20" name="组合 19"/>
          <p:cNvGrpSpPr/>
          <p:nvPr/>
        </p:nvGrpSpPr>
        <p:grpSpPr>
          <a:xfrm>
            <a:off x="-21590" y="271145"/>
            <a:ext cx="2921635" cy="564515"/>
            <a:chOff x="-34" y="427"/>
            <a:chExt cx="4601" cy="889"/>
          </a:xfrm>
        </p:grpSpPr>
        <p:grpSp>
          <p:nvGrpSpPr>
            <p:cNvPr id="21" name="组合 20"/>
            <p:cNvGrpSpPr/>
            <p:nvPr/>
          </p:nvGrpSpPr>
          <p:grpSpPr>
            <a:xfrm>
              <a:off x="-34" y="427"/>
              <a:ext cx="4601" cy="889"/>
              <a:chOff x="295275" y="231775"/>
              <a:chExt cx="3394781" cy="564515"/>
            </a:xfrm>
          </p:grpSpPr>
          <p:sp>
            <p:nvSpPr>
              <p:cNvPr id="22" name="矩形 21"/>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3" name="等腰三角形 18"/>
              <p:cNvSpPr/>
              <p:nvPr/>
            </p:nvSpPr>
            <p:spPr>
              <a:xfrm rot="5400000">
                <a:off x="3463043"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4" name="等腰三角形 22"/>
              <p:cNvSpPr/>
              <p:nvPr/>
            </p:nvSpPr>
            <p:spPr>
              <a:xfrm rot="5400000">
                <a:off x="3151893"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5" name="等腰三角形 23"/>
              <p:cNvSpPr/>
              <p:nvPr/>
            </p:nvSpPr>
            <p:spPr>
              <a:xfrm rot="5400000">
                <a:off x="2839949"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26"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大标题二</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grpSp>
        <p:nvGrpSpPr>
          <p:cNvPr id="10" name="组合 9"/>
          <p:cNvGrpSpPr/>
          <p:nvPr/>
        </p:nvGrpSpPr>
        <p:grpSpPr>
          <a:xfrm>
            <a:off x="515620" y="4182745"/>
            <a:ext cx="3625215" cy="949325"/>
            <a:chOff x="812" y="6587"/>
            <a:chExt cx="5709" cy="1495"/>
          </a:xfrm>
        </p:grpSpPr>
        <p:sp>
          <p:nvSpPr>
            <p:cNvPr id="61" name="文本框 60"/>
            <p:cNvSpPr txBox="1"/>
            <p:nvPr/>
          </p:nvSpPr>
          <p:spPr>
            <a:xfrm>
              <a:off x="1909" y="6587"/>
              <a:ext cx="4613" cy="725"/>
            </a:xfrm>
            <a:prstGeom prst="rect">
              <a:avLst/>
            </a:prstGeom>
            <a:noFill/>
          </p:spPr>
          <p:txBody>
            <a:bodyPr wrap="square" rtlCol="0">
              <a:spAutoFit/>
              <a:scene3d>
                <a:camera prst="orthographicFront"/>
                <a:lightRig rig="threePt" dir="t"/>
              </a:scene3d>
              <a:sp3d contourW="12700"/>
            </a:bodyPr>
            <a:lstStyle/>
            <a:p>
              <a:pPr algn="r"/>
              <a:r>
                <a:rPr lang="zh-CN" altLang="en-US" sz="2400" dirty="0">
                  <a:solidFill>
                    <a:schemeClr val="bg2">
                      <a:lumMod val="50000"/>
                    </a:schemeClr>
                  </a:solidFill>
                  <a:latin typeface="思源黑体 CN Heavy" panose="020B0A00000000000000" charset="-122"/>
                  <a:ea typeface="思源黑体 CN Heavy" panose="020B0A00000000000000" charset="-122"/>
                </a:rPr>
                <a:t>点击输入标题文本</a:t>
              </a:r>
              <a:endParaRPr lang="zh-CN" altLang="en-US" sz="2400" dirty="0">
                <a:solidFill>
                  <a:schemeClr val="bg2">
                    <a:lumMod val="50000"/>
                  </a:schemeClr>
                </a:solidFill>
                <a:latin typeface="思源黑体 CN Heavy" panose="020B0A00000000000000" charset="-122"/>
                <a:ea typeface="思源黑体 CN Heavy" panose="020B0A00000000000000" charset="-122"/>
                <a:cs typeface="+mn-ea"/>
                <a:sym typeface="+mn-lt"/>
              </a:endParaRPr>
            </a:p>
          </p:txBody>
        </p:sp>
        <p:sp>
          <p:nvSpPr>
            <p:cNvPr id="5" name="文本框 4"/>
            <p:cNvSpPr txBox="1"/>
            <p:nvPr/>
          </p:nvSpPr>
          <p:spPr>
            <a:xfrm>
              <a:off x="812" y="7260"/>
              <a:ext cx="5701" cy="822"/>
            </a:xfrm>
            <a:prstGeom prst="rect">
              <a:avLst/>
            </a:prstGeom>
            <a:noFill/>
          </p:spPr>
          <p:txBody>
            <a:bodyPr wrap="square" rtlCol="0">
              <a:spAutoFit/>
              <a:scene3d>
                <a:camera prst="orthographicFront"/>
                <a:lightRig rig="threePt" dir="t"/>
              </a:scene3d>
              <a:sp3d contourW="12700"/>
            </a:bodyPr>
            <a:p>
              <a:pPr algn="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cs typeface="字魂105号-简雅黑" panose="00000500000000000000" pitchFamily="2" charset="-122"/>
              </a:endParaRPr>
            </a:p>
          </p:txBody>
        </p:sp>
      </p:grpSp>
      <p:grpSp>
        <p:nvGrpSpPr>
          <p:cNvPr id="11" name="组合 10"/>
          <p:cNvGrpSpPr/>
          <p:nvPr/>
        </p:nvGrpSpPr>
        <p:grpSpPr>
          <a:xfrm>
            <a:off x="7738745" y="1713230"/>
            <a:ext cx="3768090" cy="982980"/>
            <a:chOff x="12187" y="2698"/>
            <a:chExt cx="5934" cy="1548"/>
          </a:xfrm>
        </p:grpSpPr>
        <p:sp>
          <p:nvSpPr>
            <p:cNvPr id="58" name="文本框 57"/>
            <p:cNvSpPr txBox="1"/>
            <p:nvPr/>
          </p:nvSpPr>
          <p:spPr>
            <a:xfrm>
              <a:off x="12187" y="2698"/>
              <a:ext cx="4684" cy="725"/>
            </a:xfrm>
            <a:prstGeom prst="rect">
              <a:avLst/>
            </a:prstGeom>
            <a:noFill/>
          </p:spPr>
          <p:txBody>
            <a:bodyPr wrap="square" rtlCol="0">
              <a:spAutoFit/>
              <a:scene3d>
                <a:camera prst="orthographicFront"/>
                <a:lightRig rig="threePt" dir="t"/>
              </a:scene3d>
              <a:sp3d contourW="12700"/>
            </a:bodyPr>
            <a:lstStyle/>
            <a:p>
              <a:r>
                <a:rPr lang="zh-CN" altLang="en-US" sz="2400" dirty="0">
                  <a:solidFill>
                    <a:schemeClr val="bg2">
                      <a:lumMod val="50000"/>
                    </a:schemeClr>
                  </a:solidFill>
                  <a:latin typeface="思源黑体 CN Heavy" panose="020B0A00000000000000" charset="-122"/>
                  <a:ea typeface="思源黑体 CN Heavy" panose="020B0A00000000000000" charset="-122"/>
                </a:rPr>
                <a:t>点击输入标题文本</a:t>
              </a:r>
              <a:endParaRPr lang="zh-CN" altLang="en-US" sz="2400" dirty="0">
                <a:solidFill>
                  <a:schemeClr val="bg2">
                    <a:lumMod val="50000"/>
                  </a:schemeClr>
                </a:solidFill>
                <a:latin typeface="思源黑体 CN Heavy" panose="020B0A00000000000000" charset="-122"/>
                <a:ea typeface="思源黑体 CN Heavy" panose="020B0A00000000000000" charset="-122"/>
                <a:cs typeface="+mn-ea"/>
                <a:sym typeface="+mn-lt"/>
              </a:endParaRPr>
            </a:p>
          </p:txBody>
        </p:sp>
        <p:sp>
          <p:nvSpPr>
            <p:cNvPr id="6" name="文本框 5"/>
            <p:cNvSpPr txBox="1"/>
            <p:nvPr/>
          </p:nvSpPr>
          <p:spPr>
            <a:xfrm>
              <a:off x="12421" y="3424"/>
              <a:ext cx="5701" cy="822"/>
            </a:xfrm>
            <a:prstGeom prst="rect">
              <a:avLst/>
            </a:prstGeom>
            <a:noFill/>
          </p:spPr>
          <p:txBody>
            <a:bodyPr wrap="square" rtlCol="0">
              <a:spAutoFit/>
              <a:scene3d>
                <a:camera prst="orthographicFront"/>
                <a:lightRig rig="threePt" dir="t"/>
              </a:scene3d>
              <a:sp3d contourW="12700"/>
            </a:bodyPr>
            <a:p>
              <a:pPr algn="l"/>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cs typeface="字魂105号-简雅黑" panose="00000500000000000000" pitchFamily="2" charset="-122"/>
              </a:endParaRPr>
            </a:p>
          </p:txBody>
        </p:sp>
      </p:grpSp>
      <p:grpSp>
        <p:nvGrpSpPr>
          <p:cNvPr id="12" name="组合 11"/>
          <p:cNvGrpSpPr/>
          <p:nvPr/>
        </p:nvGrpSpPr>
        <p:grpSpPr>
          <a:xfrm>
            <a:off x="7738745" y="4201795"/>
            <a:ext cx="3768090" cy="988695"/>
            <a:chOff x="12187" y="6617"/>
            <a:chExt cx="5934" cy="1557"/>
          </a:xfrm>
        </p:grpSpPr>
        <p:sp>
          <p:nvSpPr>
            <p:cNvPr id="65" name="文本框 64"/>
            <p:cNvSpPr txBox="1"/>
            <p:nvPr/>
          </p:nvSpPr>
          <p:spPr>
            <a:xfrm>
              <a:off x="12187" y="6617"/>
              <a:ext cx="4684" cy="725"/>
            </a:xfrm>
            <a:prstGeom prst="rect">
              <a:avLst/>
            </a:prstGeom>
            <a:noFill/>
          </p:spPr>
          <p:txBody>
            <a:bodyPr wrap="square" rtlCol="0">
              <a:spAutoFit/>
              <a:scene3d>
                <a:camera prst="orthographicFront"/>
                <a:lightRig rig="threePt" dir="t"/>
              </a:scene3d>
              <a:sp3d contourW="12700"/>
            </a:bodyPr>
            <a:lstStyle/>
            <a:p>
              <a:r>
                <a:rPr lang="zh-CN" altLang="en-US" sz="2400" dirty="0">
                  <a:solidFill>
                    <a:schemeClr val="bg2">
                      <a:lumMod val="50000"/>
                    </a:schemeClr>
                  </a:solidFill>
                  <a:latin typeface="思源黑体 CN Heavy" panose="020B0A00000000000000" charset="-122"/>
                  <a:ea typeface="思源黑体 CN Heavy" panose="020B0A00000000000000" charset="-122"/>
                </a:rPr>
                <a:t>点击输入标题文本</a:t>
              </a:r>
              <a:endParaRPr lang="zh-CN" altLang="en-US" sz="2400" dirty="0">
                <a:solidFill>
                  <a:schemeClr val="bg2">
                    <a:lumMod val="50000"/>
                  </a:schemeClr>
                </a:solidFill>
                <a:latin typeface="思源黑体 CN Heavy" panose="020B0A00000000000000" charset="-122"/>
                <a:ea typeface="思源黑体 CN Heavy" panose="020B0A00000000000000" charset="-122"/>
                <a:cs typeface="+mn-ea"/>
                <a:sym typeface="+mn-lt"/>
              </a:endParaRPr>
            </a:p>
          </p:txBody>
        </p:sp>
        <p:sp>
          <p:nvSpPr>
            <p:cNvPr id="7" name="文本框 6"/>
            <p:cNvSpPr txBox="1"/>
            <p:nvPr/>
          </p:nvSpPr>
          <p:spPr>
            <a:xfrm>
              <a:off x="12421" y="7352"/>
              <a:ext cx="5701" cy="822"/>
            </a:xfrm>
            <a:prstGeom prst="rect">
              <a:avLst/>
            </a:prstGeom>
            <a:noFill/>
          </p:spPr>
          <p:txBody>
            <a:bodyPr wrap="square" rtlCol="0">
              <a:spAutoFit/>
              <a:scene3d>
                <a:camera prst="orthographicFront"/>
                <a:lightRig rig="threePt" dir="t"/>
              </a:scene3d>
              <a:sp3d contourW="12700"/>
            </a:bodyPr>
            <a:p>
              <a:pPr algn="l"/>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cs typeface="字魂105号-简雅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rot="5400000">
            <a:off x="9181465" y="3847465"/>
            <a:ext cx="5437505" cy="583565"/>
          </a:xfrm>
          <a:prstGeom prst="rect">
            <a:avLst/>
          </a:prstGeom>
          <a:noFill/>
        </p:spPr>
        <p:txBody>
          <a:bodyPr wrap="square" rtlCol="0">
            <a:spAutoFit/>
          </a:bodyPr>
          <a:lstStyle/>
          <a:p>
            <a:pPr algn="l"/>
            <a:r>
              <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rPr>
              <a:t> Hunan university </a:t>
            </a:r>
            <a:endPar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endParaRPr>
          </a:p>
        </p:txBody>
      </p:sp>
      <p:cxnSp>
        <p:nvCxnSpPr>
          <p:cNvPr id="8" name="直接连接符 7"/>
          <p:cNvCxnSpPr/>
          <p:nvPr/>
        </p:nvCxnSpPr>
        <p:spPr>
          <a:xfrm flipH="1">
            <a:off x="11900535" y="146685"/>
            <a:ext cx="1270" cy="127381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H="1">
            <a:off x="11900535" y="5192395"/>
            <a:ext cx="1270" cy="127381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nvGrpSpPr>
          <p:cNvPr id="12" name="组合 11"/>
          <p:cNvGrpSpPr/>
          <p:nvPr/>
        </p:nvGrpSpPr>
        <p:grpSpPr>
          <a:xfrm>
            <a:off x="3066122" y="2633054"/>
            <a:ext cx="922537" cy="2466426"/>
            <a:chOff x="1296372" y="2856399"/>
            <a:chExt cx="922537" cy="2466426"/>
          </a:xfrm>
        </p:grpSpPr>
        <p:sp>
          <p:nvSpPr>
            <p:cNvPr id="11" name="文本框 10"/>
            <p:cNvSpPr txBox="1"/>
            <p:nvPr/>
          </p:nvSpPr>
          <p:spPr>
            <a:xfrm>
              <a:off x="1296372" y="2879345"/>
              <a:ext cx="615553" cy="2443480"/>
            </a:xfrm>
            <a:prstGeom prst="rect">
              <a:avLst/>
            </a:prstGeom>
            <a:noFill/>
          </p:spPr>
          <p:txBody>
            <a:bodyPr vert="eaVert" wrap="square" rtlCol="0">
              <a:spAutoFit/>
            </a:bodyPr>
            <a:lstStyle/>
            <a:p>
              <a:r>
                <a:rPr lang="zh-CN" altLang="en-US" sz="2800">
                  <a:solidFill>
                    <a:schemeClr val="tx1">
                      <a:lumMod val="75000"/>
                      <a:lumOff val="25000"/>
                    </a:schemeClr>
                  </a:solidFill>
                  <a:latin typeface="楷体" panose="02010609060101010101" charset="-122"/>
                  <a:ea typeface="楷体" panose="02010609060101010101" charset="-122"/>
                </a:rPr>
                <a:t>修改文本信息</a:t>
              </a:r>
              <a:endParaRPr lang="zh-CN" altLang="en-US" sz="2800">
                <a:solidFill>
                  <a:schemeClr val="tx1">
                    <a:lumMod val="75000"/>
                    <a:lumOff val="25000"/>
                  </a:schemeClr>
                </a:solidFill>
                <a:latin typeface="楷体" panose="02010609060101010101" charset="-122"/>
                <a:ea typeface="楷体" panose="02010609060101010101" charset="-122"/>
              </a:endParaRPr>
            </a:p>
          </p:txBody>
        </p:sp>
        <p:sp>
          <p:nvSpPr>
            <p:cNvPr id="14" name="矩形 13"/>
            <p:cNvSpPr/>
            <p:nvPr/>
          </p:nvSpPr>
          <p:spPr>
            <a:xfrm rot="5400000">
              <a:off x="940354" y="3827177"/>
              <a:ext cx="2249334" cy="307777"/>
            </a:xfrm>
            <a:prstGeom prst="rect">
              <a:avLst/>
            </a:prstGeom>
          </p:spPr>
          <p:txBody>
            <a:bodyPr wrap="none">
              <a:spAutoFit/>
            </a:bodyPr>
            <a:lstStyle/>
            <a:p>
              <a:r>
                <a:rPr lang="en-US" altLang="zh-CN" sz="1400">
                  <a:solidFill>
                    <a:schemeClr val="tx1">
                      <a:lumMod val="50000"/>
                      <a:lumOff val="50000"/>
                    </a:schemeClr>
                  </a:solidFill>
                  <a:latin typeface="楷体" panose="02010609060101010101" charset="-122"/>
                  <a:ea typeface="楷体" panose="02010609060101010101" charset="-122"/>
                </a:rPr>
                <a:t>MODIFY TEXT INFORMATION</a:t>
              </a:r>
              <a:endParaRPr lang="en-US" altLang="zh-CN" sz="1400">
                <a:solidFill>
                  <a:schemeClr val="tx1">
                    <a:lumMod val="50000"/>
                    <a:lumOff val="50000"/>
                  </a:schemeClr>
                </a:solidFill>
                <a:latin typeface="楷体" panose="02010609060101010101" charset="-122"/>
                <a:ea typeface="楷体" panose="02010609060101010101" charset="-122"/>
              </a:endParaRPr>
            </a:p>
          </p:txBody>
        </p:sp>
      </p:grpSp>
      <p:pic>
        <p:nvPicPr>
          <p:cNvPr id="86" name="图片 85" descr="校徽"/>
          <p:cNvPicPr>
            <a:picLocks noChangeAspect="1"/>
          </p:cNvPicPr>
          <p:nvPr/>
        </p:nvPicPr>
        <p:blipFill>
          <a:blip r:embed="rId1"/>
          <a:stretch>
            <a:fillRect/>
          </a:stretch>
        </p:blipFill>
        <p:spPr>
          <a:xfrm>
            <a:off x="1621790" y="5688330"/>
            <a:ext cx="4324985" cy="1356360"/>
          </a:xfrm>
          <a:prstGeom prst="rect">
            <a:avLst/>
          </a:prstGeom>
        </p:spPr>
      </p:pic>
      <p:grpSp>
        <p:nvGrpSpPr>
          <p:cNvPr id="2" name="组合 1"/>
          <p:cNvGrpSpPr/>
          <p:nvPr/>
        </p:nvGrpSpPr>
        <p:grpSpPr>
          <a:xfrm>
            <a:off x="3089275" y="1506855"/>
            <a:ext cx="887095" cy="904195"/>
            <a:chOff x="11057" y="1928"/>
            <a:chExt cx="1305" cy="1329"/>
          </a:xfrm>
        </p:grpSpPr>
        <p:sp>
          <p:nvSpPr>
            <p:cNvPr id="4" name="椭圆 3"/>
            <p:cNvSpPr/>
            <p:nvPr/>
          </p:nvSpPr>
          <p:spPr>
            <a:xfrm>
              <a:off x="11057" y="1928"/>
              <a:ext cx="1062" cy="1062"/>
            </a:xfrm>
            <a:prstGeom prst="ellipse">
              <a:avLst/>
            </a:prstGeom>
            <a:noFill/>
            <a:ln w="28575">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楷体" panose="02010609060101010101" charset="-122"/>
                <a:ea typeface="楷体" panose="02010609060101010101" charset="-122"/>
              </a:endParaRPr>
            </a:p>
          </p:txBody>
        </p:sp>
        <p:sp>
          <p:nvSpPr>
            <p:cNvPr id="5" name="矩形 4"/>
            <p:cNvSpPr/>
            <p:nvPr/>
          </p:nvSpPr>
          <p:spPr>
            <a:xfrm>
              <a:off x="11594" y="2309"/>
              <a:ext cx="768" cy="948"/>
            </a:xfrm>
            <a:prstGeom prst="rect">
              <a:avLst/>
            </a:prstGeom>
            <a:solidFill>
              <a:srgbClr val="FFFFFF"/>
            </a:solidFill>
            <a:ln>
              <a:solidFill>
                <a:schemeClr val="bg1"/>
              </a:solidFill>
            </a:ln>
          </p:spPr>
          <p:txBody>
            <a:bodyPr wrap="square">
              <a:spAutoFit/>
            </a:bodyPr>
            <a:p>
              <a:pPr algn="ctr"/>
              <a:r>
                <a:rPr lang="zh-CN" altLang="en-US" sz="3600" b="1" dirty="0">
                  <a:solidFill>
                    <a:srgbClr val="98262A"/>
                  </a:solidFill>
                  <a:effectLst>
                    <a:outerShdw blurRad="38100" dist="19050" dir="2700000" algn="tl" rotWithShape="0">
                      <a:schemeClr val="dk1">
                        <a:alpha val="40000"/>
                      </a:schemeClr>
                    </a:outerShdw>
                  </a:effectLst>
                  <a:highlight>
                    <a:srgbClr val="000000">
                      <a:alpha val="0"/>
                    </a:srgbClr>
                  </a:highlight>
                  <a:latin typeface="楷体" panose="02010609060101010101" charset="-122"/>
                  <a:ea typeface="楷体" panose="02010609060101010101" charset="-122"/>
                </a:rPr>
                <a:t>三</a:t>
              </a:r>
              <a:endParaRPr lang="zh-CN" altLang="en-US" sz="3600" b="1" dirty="0">
                <a:solidFill>
                  <a:srgbClr val="98262A"/>
                </a:solidFill>
                <a:effectLst>
                  <a:outerShdw blurRad="38100" dist="19050" dir="2700000" algn="tl" rotWithShape="0">
                    <a:schemeClr val="dk1">
                      <a:alpha val="40000"/>
                    </a:schemeClr>
                  </a:outerShdw>
                </a:effectLst>
                <a:highlight>
                  <a:srgbClr val="000000">
                    <a:alpha val="0"/>
                  </a:srgbClr>
                </a:highlight>
                <a:latin typeface="楷体" panose="02010609060101010101" charset="-122"/>
                <a:ea typeface="楷体" panose="02010609060101010101" charset="-122"/>
              </a:endParaRPr>
            </a:p>
          </p:txBody>
        </p:sp>
      </p:grpSp>
      <p:pic>
        <p:nvPicPr>
          <p:cNvPr id="10" name="图片 9"/>
          <p:cNvPicPr>
            <a:picLocks noChangeAspect="1"/>
          </p:cNvPicPr>
          <p:nvPr/>
        </p:nvPicPr>
        <p:blipFill>
          <a:blip r:embed="rId2"/>
          <a:stretch>
            <a:fillRect/>
          </a:stretch>
        </p:blipFill>
        <p:spPr>
          <a:xfrm>
            <a:off x="5781040" y="0"/>
            <a:ext cx="5328920" cy="692785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图片 9"/>
          <p:cNvPicPr>
            <a:picLocks noChangeAspect="1"/>
          </p:cNvPicPr>
          <p:nvPr/>
        </p:nvPicPr>
        <p:blipFill>
          <a:blip r:embed="rId1"/>
          <a:stretch>
            <a:fillRect/>
          </a:stretch>
        </p:blipFill>
        <p:spPr>
          <a:xfrm>
            <a:off x="6291580" y="3793490"/>
            <a:ext cx="5501640" cy="2956560"/>
          </a:xfrm>
          <a:prstGeom prst="rect">
            <a:avLst/>
          </a:prstGeom>
        </p:spPr>
      </p:pic>
      <p:grpSp>
        <p:nvGrpSpPr>
          <p:cNvPr id="11" name="组合 10"/>
          <p:cNvGrpSpPr/>
          <p:nvPr/>
        </p:nvGrpSpPr>
        <p:grpSpPr>
          <a:xfrm>
            <a:off x="-901791" y="2667184"/>
            <a:ext cx="6365966" cy="1565326"/>
            <a:chOff x="5826034" y="1580788"/>
            <a:chExt cx="6365966" cy="1565326"/>
          </a:xfrm>
        </p:grpSpPr>
        <p:sp>
          <p:nvSpPr>
            <p:cNvPr id="12" name="矩形 11"/>
            <p:cNvSpPr/>
            <p:nvPr/>
          </p:nvSpPr>
          <p:spPr>
            <a:xfrm>
              <a:off x="5826034" y="1580788"/>
              <a:ext cx="6365966" cy="1312340"/>
            </a:xfrm>
            <a:prstGeom prst="rect">
              <a:avLst/>
            </a:prstGeom>
            <a:solidFill>
              <a:schemeClr val="bg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楷体" panose="02010609060101010101" charset="-122"/>
                <a:ea typeface="楷体" panose="02010609060101010101" charset="-122"/>
              </a:endParaRPr>
            </a:p>
          </p:txBody>
        </p:sp>
        <p:sp>
          <p:nvSpPr>
            <p:cNvPr id="22" name="文本框 21"/>
            <p:cNvSpPr txBox="1"/>
            <p:nvPr/>
          </p:nvSpPr>
          <p:spPr>
            <a:xfrm>
              <a:off x="7229896" y="1686542"/>
              <a:ext cx="3060303" cy="460375"/>
            </a:xfrm>
            <a:prstGeom prst="rect">
              <a:avLst/>
            </a:prstGeom>
            <a:noFill/>
          </p:spPr>
          <p:txBody>
            <a:bodyPr wrap="square" rtlCol="0">
              <a:spAutoFit/>
            </a:bodyPr>
            <a:p>
              <a:pPr marL="342900" indent="-342900">
                <a:buFont typeface="Arial" panose="020B0604020202020204" pitchFamily="34" charset="0"/>
                <a:buChar char="•"/>
              </a:pPr>
              <a:r>
                <a:rPr lang="zh-CN" altLang="en-US" sz="2400" dirty="0">
                  <a:solidFill>
                    <a:schemeClr val="bg2">
                      <a:lumMod val="50000"/>
                    </a:schemeClr>
                  </a:solidFill>
                  <a:latin typeface="思源黑体 CN Heavy" panose="020B0A00000000000000" charset="-122"/>
                  <a:ea typeface="思源黑体 CN Heavy" panose="020B0A00000000000000" charset="-122"/>
                </a:rPr>
                <a:t>输入标题文本</a:t>
              </a:r>
              <a:endParaRPr lang="zh-CN" altLang="en-US" sz="2400" b="1" dirty="0">
                <a:solidFill>
                  <a:schemeClr val="bg2">
                    <a:lumMod val="50000"/>
                  </a:schemeClr>
                </a:solidFill>
                <a:latin typeface="思源黑体 CN Heavy" panose="020B0A00000000000000" charset="-122"/>
                <a:ea typeface="思源黑体 CN Heavy" panose="020B0A00000000000000" charset="-122"/>
              </a:endParaRPr>
            </a:p>
          </p:txBody>
        </p:sp>
        <p:sp>
          <p:nvSpPr>
            <p:cNvPr id="23" name="文本框 22"/>
            <p:cNvSpPr txBox="1"/>
            <p:nvPr/>
          </p:nvSpPr>
          <p:spPr>
            <a:xfrm>
              <a:off x="7462941" y="2085664"/>
              <a:ext cx="4584339" cy="1060450"/>
            </a:xfrm>
            <a:prstGeom prst="rect">
              <a:avLst/>
            </a:prstGeom>
            <a:noFill/>
          </p:spPr>
          <p:txBody>
            <a:bodyPr wrap="square" rtlCol="0">
              <a:spAutoFit/>
            </a:bodyPr>
            <a:p>
              <a:pPr algn="just">
                <a:lnSpc>
                  <a:spcPct val="150000"/>
                </a:lnSpc>
              </a:pP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400" dirty="0">
                <a:solidFill>
                  <a:schemeClr val="tx1">
                    <a:lumMod val="50000"/>
                    <a:lumOff val="50000"/>
                  </a:schemeClr>
                </a:solidFill>
                <a:latin typeface="楷体" panose="02010609060101010101" charset="-122"/>
                <a:ea typeface="楷体" panose="02010609060101010101" charset="-122"/>
              </a:endParaRPr>
            </a:p>
          </p:txBody>
        </p:sp>
      </p:grpSp>
      <p:grpSp>
        <p:nvGrpSpPr>
          <p:cNvPr id="42" name="组合 41"/>
          <p:cNvGrpSpPr/>
          <p:nvPr/>
        </p:nvGrpSpPr>
        <p:grpSpPr>
          <a:xfrm>
            <a:off x="-901791" y="4095791"/>
            <a:ext cx="6365965" cy="1502044"/>
            <a:chOff x="5826034" y="3192910"/>
            <a:chExt cx="6365965" cy="1502044"/>
          </a:xfrm>
        </p:grpSpPr>
        <p:sp>
          <p:nvSpPr>
            <p:cNvPr id="13" name="矩形 12"/>
            <p:cNvSpPr/>
            <p:nvPr/>
          </p:nvSpPr>
          <p:spPr>
            <a:xfrm>
              <a:off x="5826034" y="3192910"/>
              <a:ext cx="6365965" cy="1260712"/>
            </a:xfrm>
            <a:prstGeom prst="rect">
              <a:avLst/>
            </a:prstGeom>
            <a:solidFill>
              <a:schemeClr val="bg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楷体" panose="02010609060101010101" charset="-122"/>
                <a:ea typeface="楷体" panose="02010609060101010101" charset="-122"/>
              </a:endParaRPr>
            </a:p>
          </p:txBody>
        </p:sp>
        <p:sp>
          <p:nvSpPr>
            <p:cNvPr id="24" name="文本框 23"/>
            <p:cNvSpPr txBox="1"/>
            <p:nvPr/>
          </p:nvSpPr>
          <p:spPr>
            <a:xfrm>
              <a:off x="7229896" y="3239827"/>
              <a:ext cx="3060303" cy="460375"/>
            </a:xfrm>
            <a:prstGeom prst="rect">
              <a:avLst/>
            </a:prstGeom>
            <a:noFill/>
          </p:spPr>
          <p:txBody>
            <a:bodyPr wrap="square" rtlCol="0">
              <a:spAutoFit/>
            </a:bodyPr>
            <a:p>
              <a:pPr marL="342900" indent="-342900">
                <a:buFont typeface="Arial" panose="020B0604020202020204" pitchFamily="34" charset="0"/>
                <a:buChar char="•"/>
              </a:pPr>
              <a:r>
                <a:rPr lang="zh-CN" altLang="en-US" sz="2400" dirty="0">
                  <a:solidFill>
                    <a:schemeClr val="bg2">
                      <a:lumMod val="50000"/>
                    </a:schemeClr>
                  </a:solidFill>
                  <a:latin typeface="思源黑体 CN Heavy" panose="020B0A00000000000000" charset="-122"/>
                  <a:ea typeface="思源黑体 CN Heavy" panose="020B0A00000000000000" charset="-122"/>
                </a:rPr>
                <a:t>输入标题文本</a:t>
              </a:r>
              <a:endParaRPr lang="zh-CN" altLang="en-US" sz="2400" b="1" dirty="0">
                <a:solidFill>
                  <a:schemeClr val="bg2">
                    <a:lumMod val="50000"/>
                  </a:schemeClr>
                </a:solidFill>
                <a:latin typeface="思源黑体 CN Heavy" panose="020B0A00000000000000" charset="-122"/>
                <a:ea typeface="思源黑体 CN Heavy" panose="020B0A00000000000000" charset="-122"/>
              </a:endParaRPr>
            </a:p>
          </p:txBody>
        </p:sp>
        <p:sp>
          <p:nvSpPr>
            <p:cNvPr id="25" name="文本框 24"/>
            <p:cNvSpPr txBox="1"/>
            <p:nvPr/>
          </p:nvSpPr>
          <p:spPr>
            <a:xfrm>
              <a:off x="7462941" y="3634504"/>
              <a:ext cx="4584339" cy="1060450"/>
            </a:xfrm>
            <a:prstGeom prst="rect">
              <a:avLst/>
            </a:prstGeom>
            <a:noFill/>
          </p:spPr>
          <p:txBody>
            <a:bodyPr wrap="square" rtlCol="0">
              <a:spAutoFit/>
            </a:bodyPr>
            <a:p>
              <a:pPr algn="just">
                <a:lnSpc>
                  <a:spcPct val="150000"/>
                </a:lnSpc>
              </a:pP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400" dirty="0">
                <a:solidFill>
                  <a:schemeClr val="tx1">
                    <a:lumMod val="50000"/>
                    <a:lumOff val="50000"/>
                  </a:schemeClr>
                </a:solidFill>
                <a:latin typeface="楷体" panose="02010609060101010101" charset="-122"/>
                <a:ea typeface="楷体" panose="02010609060101010101" charset="-122"/>
              </a:endParaRPr>
            </a:p>
          </p:txBody>
        </p:sp>
      </p:grpSp>
      <p:grpSp>
        <p:nvGrpSpPr>
          <p:cNvPr id="16" name="组合 15"/>
          <p:cNvGrpSpPr/>
          <p:nvPr/>
        </p:nvGrpSpPr>
        <p:grpSpPr>
          <a:xfrm>
            <a:off x="-21590" y="271145"/>
            <a:ext cx="2921635" cy="564515"/>
            <a:chOff x="-34" y="427"/>
            <a:chExt cx="4601" cy="889"/>
          </a:xfrm>
        </p:grpSpPr>
        <p:grpSp>
          <p:nvGrpSpPr>
            <p:cNvPr id="17" name="组合 16"/>
            <p:cNvGrpSpPr/>
            <p:nvPr/>
          </p:nvGrpSpPr>
          <p:grpSpPr>
            <a:xfrm>
              <a:off x="-34" y="427"/>
              <a:ext cx="4601" cy="889"/>
              <a:chOff x="295275" y="231775"/>
              <a:chExt cx="3394781" cy="564515"/>
            </a:xfrm>
          </p:grpSpPr>
          <p:sp>
            <p:nvSpPr>
              <p:cNvPr id="18" name="矩形 17"/>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9" name="等腰三角形 18"/>
              <p:cNvSpPr/>
              <p:nvPr/>
            </p:nvSpPr>
            <p:spPr>
              <a:xfrm rot="5400000">
                <a:off x="3463043"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0" name="等腰三角形 22"/>
              <p:cNvSpPr/>
              <p:nvPr/>
            </p:nvSpPr>
            <p:spPr>
              <a:xfrm rot="5400000">
                <a:off x="3151893"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1" name="等腰三角形 23"/>
              <p:cNvSpPr/>
              <p:nvPr/>
            </p:nvSpPr>
            <p:spPr>
              <a:xfrm rot="5400000">
                <a:off x="2839949"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28"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2">
                      <a:lumMod val="50000"/>
                    </a:schemeClr>
                  </a:solidFill>
                  <a:latin typeface="思源黑体 CN Heavy" panose="020B0A00000000000000" charset="-122"/>
                  <a:ea typeface="思源黑体 CN Heavy" panose="020B0A00000000000000" charset="-122"/>
                  <a:sym typeface="+mn-ea"/>
                </a:rPr>
                <a:t>大标题三</a:t>
              </a:r>
              <a:endParaRPr lang="zh-CN" altLang="en-US" sz="2800" dirty="0">
                <a:solidFill>
                  <a:schemeClr val="bg2">
                    <a:lumMod val="50000"/>
                  </a:schemeClr>
                </a:solidFill>
                <a:latin typeface="思源黑体 CN Heavy" panose="020B0A00000000000000" charset="-122"/>
                <a:ea typeface="思源黑体 CN Heavy" panose="020B0A00000000000000" charset="-122"/>
                <a:sym typeface="+mn-ea"/>
              </a:endParaRPr>
            </a:p>
          </p:txBody>
        </p:sp>
      </p:grpSp>
      <p:grpSp>
        <p:nvGrpSpPr>
          <p:cNvPr id="6" name="组合 5"/>
          <p:cNvGrpSpPr/>
          <p:nvPr/>
        </p:nvGrpSpPr>
        <p:grpSpPr>
          <a:xfrm>
            <a:off x="735330" y="1179195"/>
            <a:ext cx="5740400" cy="1228725"/>
            <a:chOff x="820" y="1971"/>
            <a:chExt cx="9040" cy="1935"/>
          </a:xfrm>
        </p:grpSpPr>
        <p:sp>
          <p:nvSpPr>
            <p:cNvPr id="9" name="TextBox 11"/>
            <p:cNvSpPr txBox="1"/>
            <p:nvPr/>
          </p:nvSpPr>
          <p:spPr>
            <a:xfrm>
              <a:off x="820" y="2599"/>
              <a:ext cx="9040" cy="1307"/>
            </a:xfrm>
            <a:prstGeom prst="rect">
              <a:avLst/>
            </a:prstGeom>
            <a:noFill/>
          </p:spPr>
          <p:txBody>
            <a:bodyPr wrap="square" rtlCol="0">
              <a:spAutoFit/>
            </a:bodyPr>
            <a:p>
              <a:r>
                <a:rPr lang="zh-CN" altLang="en-US" sz="480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rPr>
                <a:t>请输入标题</a:t>
              </a:r>
              <a:endParaRPr lang="zh-CN" altLang="en-US" sz="480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endParaRPr>
            </a:p>
          </p:txBody>
        </p:sp>
        <p:sp>
          <p:nvSpPr>
            <p:cNvPr id="2" name="文本框 1"/>
            <p:cNvSpPr txBox="1"/>
            <p:nvPr/>
          </p:nvSpPr>
          <p:spPr>
            <a:xfrm>
              <a:off x="1065" y="1971"/>
              <a:ext cx="5472" cy="628"/>
            </a:xfrm>
            <a:prstGeom prst="rect">
              <a:avLst/>
            </a:prstGeom>
            <a:noFill/>
          </p:spPr>
          <p:txBody>
            <a:bodyPr wrap="square" rtlCol="0">
              <a:spAutoFit/>
            </a:bodyPr>
            <a:p>
              <a:r>
                <a:rPr lang="zh-CN" altLang="en-US" sz="2000" b="1">
                  <a:solidFill>
                    <a:srgbClr val="98262A"/>
                  </a:solidFill>
                  <a:latin typeface="黑体" panose="02010609060101010101" charset="-122"/>
                  <a:ea typeface="黑体" panose="02010609060101010101" charset="-122"/>
                </a:rPr>
                <a:t>Please enter a title.</a:t>
              </a:r>
              <a:endParaRPr lang="zh-CN" altLang="en-US" sz="2000" b="1">
                <a:solidFill>
                  <a:srgbClr val="98262A"/>
                </a:solidFill>
                <a:latin typeface="黑体" panose="02010609060101010101" charset="-122"/>
                <a:ea typeface="黑体" panose="02010609060101010101" charset="-122"/>
              </a:endParaRPr>
            </a:p>
          </p:txBody>
        </p:sp>
      </p:grpSp>
      <p:pic>
        <p:nvPicPr>
          <p:cNvPr id="86" name="图片 85" descr="校徽"/>
          <p:cNvPicPr>
            <a:picLocks noChangeAspect="1"/>
          </p:cNvPicPr>
          <p:nvPr/>
        </p:nvPicPr>
        <p:blipFill>
          <a:blip r:embed="rId2"/>
          <a:stretch>
            <a:fillRect/>
          </a:stretch>
        </p:blipFill>
        <p:spPr>
          <a:xfrm>
            <a:off x="-607060" y="5597525"/>
            <a:ext cx="4324985" cy="1356360"/>
          </a:xfrm>
          <a:prstGeom prst="rect">
            <a:avLst/>
          </a:prstGeom>
        </p:spPr>
      </p:pic>
      <p:pic>
        <p:nvPicPr>
          <p:cNvPr id="3" name="图片 2"/>
          <p:cNvPicPr>
            <a:picLocks noChangeAspect="1"/>
          </p:cNvPicPr>
          <p:nvPr/>
        </p:nvPicPr>
        <p:blipFill>
          <a:blip r:embed="rId3"/>
          <a:stretch>
            <a:fillRect/>
          </a:stretch>
        </p:blipFill>
        <p:spPr>
          <a:xfrm>
            <a:off x="5007610" y="438150"/>
            <a:ext cx="6626860" cy="379412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93f19ee495a790dc33ad309e65d6489"/>
          <p:cNvPicPr>
            <a:picLocks noChangeAspect="1"/>
          </p:cNvPicPr>
          <p:nvPr/>
        </p:nvPicPr>
        <p:blipFill>
          <a:blip r:embed="rId1"/>
          <a:stretch>
            <a:fillRect/>
          </a:stretch>
        </p:blipFill>
        <p:spPr>
          <a:xfrm>
            <a:off x="-27305" y="0"/>
            <a:ext cx="2478405" cy="3787140"/>
          </a:xfrm>
          <a:prstGeom prst="rect">
            <a:avLst/>
          </a:prstGeom>
        </p:spPr>
      </p:pic>
      <p:pic>
        <p:nvPicPr>
          <p:cNvPr id="6" name="图片 5" descr="eba37fc20595a524eaf14041bcc00b0"/>
          <p:cNvPicPr>
            <a:picLocks noChangeAspect="1"/>
          </p:cNvPicPr>
          <p:nvPr/>
        </p:nvPicPr>
        <p:blipFill>
          <a:blip r:embed="rId2"/>
          <a:srcRect/>
          <a:stretch>
            <a:fillRect/>
          </a:stretch>
        </p:blipFill>
        <p:spPr>
          <a:xfrm>
            <a:off x="-40640" y="3870325"/>
            <a:ext cx="2472690" cy="3018155"/>
          </a:xfrm>
          <a:prstGeom prst="rect">
            <a:avLst/>
          </a:prstGeom>
        </p:spPr>
      </p:pic>
      <p:pic>
        <p:nvPicPr>
          <p:cNvPr id="9" name="图片 8" descr="872169a7824203106687623f15a33f3"/>
          <p:cNvPicPr>
            <a:picLocks noChangeAspect="1"/>
          </p:cNvPicPr>
          <p:nvPr/>
        </p:nvPicPr>
        <p:blipFill>
          <a:blip r:embed="rId3"/>
          <a:srcRect/>
          <a:stretch>
            <a:fillRect/>
          </a:stretch>
        </p:blipFill>
        <p:spPr>
          <a:xfrm>
            <a:off x="2573020" y="-30480"/>
            <a:ext cx="2371090" cy="2649220"/>
          </a:xfrm>
          <a:prstGeom prst="rect">
            <a:avLst/>
          </a:prstGeom>
        </p:spPr>
      </p:pic>
      <p:pic>
        <p:nvPicPr>
          <p:cNvPr id="10" name="图片 9" descr="d4d1f10d26bd284b77805c23f8b87c0"/>
          <p:cNvPicPr>
            <a:picLocks noChangeAspect="1"/>
          </p:cNvPicPr>
          <p:nvPr/>
        </p:nvPicPr>
        <p:blipFill>
          <a:blip r:embed="rId4"/>
          <a:srcRect/>
          <a:stretch>
            <a:fillRect/>
          </a:stretch>
        </p:blipFill>
        <p:spPr>
          <a:xfrm>
            <a:off x="2573020" y="2743200"/>
            <a:ext cx="2395855" cy="4168775"/>
          </a:xfrm>
          <a:prstGeom prst="rect">
            <a:avLst/>
          </a:prstGeom>
        </p:spPr>
      </p:pic>
      <p:pic>
        <p:nvPicPr>
          <p:cNvPr id="20" name="图片 19"/>
          <p:cNvPicPr>
            <a:picLocks noChangeAspect="1"/>
          </p:cNvPicPr>
          <p:nvPr/>
        </p:nvPicPr>
        <p:blipFill>
          <a:blip r:embed="rId5"/>
          <a:stretch>
            <a:fillRect/>
          </a:stretch>
        </p:blipFill>
        <p:spPr>
          <a:xfrm>
            <a:off x="5090795" y="4691380"/>
            <a:ext cx="2455545" cy="2220595"/>
          </a:xfrm>
          <a:prstGeom prst="rect">
            <a:avLst/>
          </a:prstGeom>
        </p:spPr>
      </p:pic>
      <p:pic>
        <p:nvPicPr>
          <p:cNvPr id="24" name="图片 23"/>
          <p:cNvPicPr>
            <a:picLocks noChangeAspect="1"/>
          </p:cNvPicPr>
          <p:nvPr/>
        </p:nvPicPr>
        <p:blipFill>
          <a:blip r:embed="rId6"/>
          <a:stretch>
            <a:fillRect/>
          </a:stretch>
        </p:blipFill>
        <p:spPr>
          <a:xfrm>
            <a:off x="5090795" y="0"/>
            <a:ext cx="2524760" cy="4491990"/>
          </a:xfrm>
          <a:prstGeom prst="rect">
            <a:avLst/>
          </a:prstGeom>
        </p:spPr>
      </p:pic>
      <p:sp>
        <p:nvSpPr>
          <p:cNvPr id="27" name="TextBox 10"/>
          <p:cNvSpPr txBox="1"/>
          <p:nvPr/>
        </p:nvSpPr>
        <p:spPr>
          <a:xfrm>
            <a:off x="8287385" y="3330575"/>
            <a:ext cx="2999740" cy="2861310"/>
          </a:xfrm>
          <a:prstGeom prst="rect">
            <a:avLst/>
          </a:prstGeom>
          <a:noFill/>
        </p:spPr>
        <p:txBody>
          <a:bodyPr wrap="square" rtlCol="0">
            <a:spAutoFit/>
          </a:bodyPr>
          <a:p>
            <a:pPr algn="just">
              <a:lnSpc>
                <a:spcPct val="150000"/>
              </a:lnSpc>
            </a:pPr>
            <a:r>
              <a:rPr lang="zh-CN" altLang="en-US" sz="12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点击此处输入正文文本点击此处输入正文文本点击此处输入正文文本点击此处输入正文文本点击此处输入正文文本点击此处输入正文文本点击此处输入正文文本点击此处输入正文文本点击此处输入正文文本</a:t>
            </a:r>
            <a:endParaRPr lang="zh-CN" altLang="en-US" sz="12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2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2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en-US" sz="1200" dirty="0">
              <a:latin typeface="Montserrat Light" charset="0"/>
              <a:ea typeface="Montserrat Light" charset="0"/>
              <a:cs typeface="Montserrat Light" charset="0"/>
            </a:endParaRPr>
          </a:p>
        </p:txBody>
      </p:sp>
      <p:sp>
        <p:nvSpPr>
          <p:cNvPr id="30" name="矩形 29"/>
          <p:cNvSpPr/>
          <p:nvPr/>
        </p:nvSpPr>
        <p:spPr>
          <a:xfrm flipV="1">
            <a:off x="7529454" y="6772905"/>
            <a:ext cx="4682001" cy="128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楷体" panose="02010609060101010101" charset="-122"/>
              <a:ea typeface="楷体" panose="02010609060101010101" charset="-122"/>
            </a:endParaRPr>
          </a:p>
        </p:txBody>
      </p:sp>
      <p:sp>
        <p:nvSpPr>
          <p:cNvPr id="32" name="TextBox 11"/>
          <p:cNvSpPr txBox="1"/>
          <p:nvPr/>
        </p:nvSpPr>
        <p:spPr>
          <a:xfrm>
            <a:off x="8192276" y="1168450"/>
            <a:ext cx="4219002" cy="1861185"/>
          </a:xfrm>
          <a:prstGeom prst="rect">
            <a:avLst/>
          </a:prstGeom>
          <a:noFill/>
        </p:spPr>
        <p:txBody>
          <a:bodyPr wrap="square" rtlCol="0">
            <a:spAutoFit/>
          </a:bodyPr>
          <a:p>
            <a:r>
              <a:rPr lang="zh-CN" altLang="en-US" sz="575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rPr>
              <a:t>请输入</a:t>
            </a:r>
            <a:endParaRPr lang="zh-CN" altLang="en-US" sz="575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endParaRPr>
          </a:p>
          <a:p>
            <a:r>
              <a:rPr lang="zh-CN" altLang="en-US" sz="575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rPr>
              <a:t>标题</a:t>
            </a:r>
            <a:endParaRPr lang="zh-CN" altLang="en-US" sz="575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endParaRPr>
          </a:p>
        </p:txBody>
      </p:sp>
      <p:grpSp>
        <p:nvGrpSpPr>
          <p:cNvPr id="42" name="组合 41"/>
          <p:cNvGrpSpPr/>
          <p:nvPr/>
        </p:nvGrpSpPr>
        <p:grpSpPr>
          <a:xfrm>
            <a:off x="9203937" y="203835"/>
            <a:ext cx="3021083" cy="564515"/>
            <a:chOff x="1977" y="427"/>
            <a:chExt cx="4758" cy="889"/>
          </a:xfrm>
        </p:grpSpPr>
        <p:grpSp>
          <p:nvGrpSpPr>
            <p:cNvPr id="43" name="组合 42"/>
            <p:cNvGrpSpPr/>
            <p:nvPr/>
          </p:nvGrpSpPr>
          <p:grpSpPr>
            <a:xfrm>
              <a:off x="1977" y="427"/>
              <a:ext cx="4758" cy="889"/>
              <a:chOff x="1779349" y="231775"/>
              <a:chExt cx="3510334" cy="564515"/>
            </a:xfrm>
          </p:grpSpPr>
          <p:sp>
            <p:nvSpPr>
              <p:cNvPr id="44" name="矩形 43"/>
              <p:cNvSpPr/>
              <p:nvPr/>
            </p:nvSpPr>
            <p:spPr>
              <a:xfrm>
                <a:off x="4863952"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45" name="等腰三角形 18"/>
              <p:cNvSpPr/>
              <p:nvPr/>
            </p:nvSpPr>
            <p:spPr>
              <a:xfrm rot="5400000">
                <a:off x="2459587"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46" name="等腰三角形 22"/>
              <p:cNvSpPr/>
              <p:nvPr/>
            </p:nvSpPr>
            <p:spPr>
              <a:xfrm rot="5400000">
                <a:off x="1809511" y="406565"/>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47" name="等腰三角形 23"/>
              <p:cNvSpPr/>
              <p:nvPr/>
            </p:nvSpPr>
            <p:spPr>
              <a:xfrm rot="5400000">
                <a:off x="2133497" y="405876"/>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48" name="文本框 10"/>
            <p:cNvSpPr txBox="1">
              <a:spLocks noChangeArrowheads="1"/>
            </p:cNvSpPr>
            <p:nvPr/>
          </p:nvSpPr>
          <p:spPr bwMode="auto">
            <a:xfrm>
              <a:off x="345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2">
                      <a:lumMod val="50000"/>
                    </a:schemeClr>
                  </a:solidFill>
                  <a:latin typeface="思源黑体 CN Heavy" panose="020B0A00000000000000" charset="-122"/>
                  <a:ea typeface="思源黑体 CN Heavy" panose="020B0A00000000000000" charset="-122"/>
                  <a:sym typeface="+mn-ea"/>
                </a:rPr>
                <a:t>大标题三</a:t>
              </a:r>
              <a:endParaRPr lang="zh-CN" altLang="en-US" sz="2800" dirty="0">
                <a:solidFill>
                  <a:schemeClr val="bg2">
                    <a:lumMod val="50000"/>
                  </a:schemeClr>
                </a:solidFill>
                <a:latin typeface="思源黑体 CN Heavy" panose="020B0A00000000000000" charset="-122"/>
                <a:ea typeface="思源黑体 CN Heavy" panose="020B0A00000000000000" charset="-122"/>
                <a:sym typeface="+mn-ea"/>
              </a:endParaRPr>
            </a:p>
          </p:txBody>
        </p:sp>
      </p:grpSp>
      <p:pic>
        <p:nvPicPr>
          <p:cNvPr id="86" name="图片 85" descr="校徽"/>
          <p:cNvPicPr>
            <a:picLocks noChangeAspect="1"/>
          </p:cNvPicPr>
          <p:nvPr/>
        </p:nvPicPr>
        <p:blipFill>
          <a:blip r:embed="rId7"/>
          <a:stretch>
            <a:fillRect/>
          </a:stretch>
        </p:blipFill>
        <p:spPr>
          <a:xfrm>
            <a:off x="-607060" y="5597525"/>
            <a:ext cx="4324985" cy="13563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414645" y="2472690"/>
            <a:ext cx="2644140" cy="3138170"/>
          </a:xfrm>
          <a:prstGeom prst="rect">
            <a:avLst/>
          </a:prstGeom>
          <a:noFill/>
        </p:spPr>
        <p:txBody>
          <a:bodyPr wrap="square" rtlCol="0">
            <a:spAutoFit/>
          </a:bodyPr>
          <a:lstStyle/>
          <a:p>
            <a:pPr algn="just">
              <a:lnSpc>
                <a:spcPct val="150000"/>
              </a:lnSpc>
            </a:pPr>
            <a:r>
              <a:rPr lang="zh-CN" altLang="en-US" sz="12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点击此处输入正文文本点击此处输入正文文本点击此处输入正文文本点击此处输入正文文本点击此处输入正文文本点击此处输入正文文本点击此处输入正文文本点击此处输入正文文本点击此处输入正文文本</a:t>
            </a:r>
            <a:endParaRPr lang="zh-CN" altLang="en-US" sz="12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2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2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en-US" sz="1200" dirty="0">
              <a:latin typeface="Montserrat Light" charset="0"/>
              <a:ea typeface="Montserrat Light" charset="0"/>
              <a:cs typeface="Montserrat Light" charset="0"/>
            </a:endParaRPr>
          </a:p>
        </p:txBody>
      </p:sp>
      <p:grpSp>
        <p:nvGrpSpPr>
          <p:cNvPr id="15" name="Group 14"/>
          <p:cNvGrpSpPr/>
          <p:nvPr/>
        </p:nvGrpSpPr>
        <p:grpSpPr>
          <a:xfrm>
            <a:off x="4622165" y="5887720"/>
            <a:ext cx="3312795" cy="495935"/>
            <a:chOff x="1786878" y="8881079"/>
            <a:chExt cx="7038787" cy="1447880"/>
          </a:xfrm>
        </p:grpSpPr>
        <p:sp>
          <p:nvSpPr>
            <p:cNvPr id="16" name="Rectangle 15"/>
            <p:cNvSpPr/>
            <p:nvPr/>
          </p:nvSpPr>
          <p:spPr>
            <a:xfrm>
              <a:off x="1979794" y="8881079"/>
              <a:ext cx="6496844" cy="1447880"/>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TextBox 17"/>
            <p:cNvSpPr txBox="1"/>
            <p:nvPr/>
          </p:nvSpPr>
          <p:spPr>
            <a:xfrm>
              <a:off x="1786878" y="9026218"/>
              <a:ext cx="7038787" cy="1208730"/>
            </a:xfrm>
            <a:prstGeom prst="rect">
              <a:avLst/>
            </a:prstGeom>
            <a:noFill/>
          </p:spPr>
          <p:txBody>
            <a:bodyPr wrap="square" rtlCol="0">
              <a:spAutoFit/>
            </a:bodyPr>
            <a:lstStyle/>
            <a:p>
              <a:pPr algn="ctr">
                <a:lnSpc>
                  <a:spcPct val="150000"/>
                </a:lnSpc>
              </a:pPr>
              <a:r>
                <a:rPr lang="en-US" sz="1400" b="1" spc="600" dirty="0">
                  <a:latin typeface="黑体" panose="02010609060101010101" charset="-122"/>
                  <a:ea typeface="黑体" panose="02010609060101010101" charset="-122"/>
                  <a:cs typeface="+mn-lt"/>
                </a:rPr>
                <a:t>Hunan University</a:t>
              </a:r>
              <a:endParaRPr lang="en-US" sz="1400" b="1" spc="600" dirty="0">
                <a:latin typeface="黑体" panose="02010609060101010101" charset="-122"/>
                <a:ea typeface="黑体" panose="02010609060101010101" charset="-122"/>
                <a:cs typeface="+mn-lt"/>
              </a:endParaRPr>
            </a:p>
          </p:txBody>
        </p:sp>
      </p:grpSp>
      <p:sp>
        <p:nvSpPr>
          <p:cNvPr id="19" name="TextBox 18"/>
          <p:cNvSpPr txBox="1"/>
          <p:nvPr/>
        </p:nvSpPr>
        <p:spPr>
          <a:xfrm rot="16200000">
            <a:off x="11029997" y="1809569"/>
            <a:ext cx="3093531" cy="245110"/>
          </a:xfrm>
          <a:prstGeom prst="rect">
            <a:avLst/>
          </a:prstGeom>
          <a:noFill/>
        </p:spPr>
        <p:txBody>
          <a:bodyPr wrap="square" rtlCol="0">
            <a:spAutoFit/>
          </a:bodyPr>
          <a:lstStyle/>
          <a:p>
            <a:r>
              <a:rPr lang="en-US" sz="1000" b="1" spc="600">
                <a:latin typeface="Montserrat" panose="00000500000000000000" charset="0"/>
                <a:ea typeface="Montserrat" panose="00000500000000000000" charset="0"/>
                <a:cs typeface="Montserrat" panose="00000500000000000000" charset="0"/>
              </a:rPr>
              <a:t>WRITE SOMETHING</a:t>
            </a:r>
            <a:endParaRPr lang="en-US" sz="1000" b="1" spc="600" dirty="0">
              <a:latin typeface="Montserrat" panose="00000500000000000000" charset="0"/>
              <a:ea typeface="Montserrat" panose="00000500000000000000" charset="0"/>
              <a:cs typeface="Montserrat" panose="00000500000000000000" charset="0"/>
            </a:endParaRPr>
          </a:p>
        </p:txBody>
      </p:sp>
      <p:sp>
        <p:nvSpPr>
          <p:cNvPr id="20" name="TextBox 19"/>
          <p:cNvSpPr txBox="1"/>
          <p:nvPr/>
        </p:nvSpPr>
        <p:spPr>
          <a:xfrm>
            <a:off x="8797290" y="2472690"/>
            <a:ext cx="2400300" cy="3415030"/>
          </a:xfrm>
          <a:prstGeom prst="rect">
            <a:avLst/>
          </a:prstGeom>
          <a:noFill/>
        </p:spPr>
        <p:txBody>
          <a:bodyPr wrap="square" rtlCol="0">
            <a:spAutoFit/>
          </a:bodyPr>
          <a:lstStyle/>
          <a:p>
            <a:pPr algn="just">
              <a:lnSpc>
                <a:spcPct val="150000"/>
              </a:lnSpc>
            </a:pPr>
            <a:r>
              <a:rPr lang="zh-CN" altLang="en-US" sz="12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点击此处输入正文文本点击此处输入正文文本点击此处输入正文文本点击此处输入正文文本点击此处输入正文文本点击此处输入正文文本点击此处输入正文文本点击此处输入正文文本点击此处输入正文文本</a:t>
            </a:r>
            <a:endParaRPr lang="zh-CN" altLang="en-US" sz="12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2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2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en-US" sz="1200" dirty="0">
              <a:latin typeface="Montserrat Light" charset="0"/>
              <a:ea typeface="Montserrat Light" charset="0"/>
              <a:cs typeface="Montserrat Light" charset="0"/>
            </a:endParaRPr>
          </a:p>
        </p:txBody>
      </p:sp>
      <p:pic>
        <p:nvPicPr>
          <p:cNvPr id="4" name="图片 3" descr="d7f05f56a005ea9d9df40aa6565f8f0"/>
          <p:cNvPicPr>
            <a:picLocks noChangeAspect="1"/>
          </p:cNvPicPr>
          <p:nvPr/>
        </p:nvPicPr>
        <p:blipFill>
          <a:blip r:embed="rId1"/>
          <a:stretch>
            <a:fillRect/>
          </a:stretch>
        </p:blipFill>
        <p:spPr>
          <a:xfrm>
            <a:off x="-132080" y="0"/>
            <a:ext cx="4570730" cy="6858000"/>
          </a:xfrm>
          <a:prstGeom prst="rect">
            <a:avLst/>
          </a:prstGeom>
        </p:spPr>
      </p:pic>
      <p:sp>
        <p:nvSpPr>
          <p:cNvPr id="13" name="TextBox 8"/>
          <p:cNvSpPr txBox="1"/>
          <p:nvPr/>
        </p:nvSpPr>
        <p:spPr>
          <a:xfrm>
            <a:off x="5116830" y="1032510"/>
            <a:ext cx="6525895" cy="922020"/>
          </a:xfrm>
          <a:prstGeom prst="rect">
            <a:avLst/>
          </a:prstGeom>
          <a:noFill/>
        </p:spPr>
        <p:txBody>
          <a:bodyPr wrap="square" rtlCol="0">
            <a:spAutoFit/>
          </a:bodyPr>
          <a:p>
            <a:r>
              <a:rPr lang="zh-CN" altLang="en-US" sz="5400" dirty="0">
                <a:solidFill>
                  <a:schemeClr val="bg2">
                    <a:lumMod val="50000"/>
                  </a:schemeClr>
                </a:solidFill>
                <a:latin typeface="庞门正道标题体3.0" panose="02010600030101010101" charset="-122"/>
                <a:ea typeface="庞门正道标题体3.0" panose="02010600030101010101" charset="-122"/>
                <a:cs typeface="Montserrat" panose="00000500000000000000" charset="0"/>
                <a:sym typeface="+mn-ea"/>
              </a:rPr>
              <a:t>请输入标题</a:t>
            </a:r>
            <a:endParaRPr lang="zh-CN" altLang="en-US" sz="5400" b="1" dirty="0">
              <a:solidFill>
                <a:schemeClr val="bg2">
                  <a:lumMod val="50000"/>
                </a:schemeClr>
              </a:solidFill>
              <a:latin typeface="庞门正道标题体3.0" panose="02010600030101010101" charset="-122"/>
              <a:ea typeface="庞门正道标题体3.0" panose="02010600030101010101" charset="-122"/>
              <a:cs typeface="Montserrat" panose="00000500000000000000" charset="0"/>
              <a:sym typeface="+mn-ea"/>
            </a:endParaRPr>
          </a:p>
        </p:txBody>
      </p:sp>
      <p:sp>
        <p:nvSpPr>
          <p:cNvPr id="5" name="TextBox 11"/>
          <p:cNvSpPr txBox="1"/>
          <p:nvPr/>
        </p:nvSpPr>
        <p:spPr>
          <a:xfrm>
            <a:off x="5326884" y="725801"/>
            <a:ext cx="3093531" cy="306705"/>
          </a:xfrm>
          <a:prstGeom prst="rect">
            <a:avLst/>
          </a:prstGeom>
          <a:noFill/>
        </p:spPr>
        <p:txBody>
          <a:bodyPr wrap="square" rtlCol="0">
            <a:spAutoFit/>
          </a:bodyPr>
          <a:p>
            <a:r>
              <a:rPr lang="zh-CN" altLang="en-US" sz="1400" b="1">
                <a:solidFill>
                  <a:srgbClr val="98262A"/>
                </a:solidFill>
                <a:latin typeface="黑体" panose="02010609060101010101" charset="-122"/>
                <a:ea typeface="黑体" panose="02010609060101010101" charset="-122"/>
                <a:sym typeface="+mn-ea"/>
              </a:rPr>
              <a:t>Please enter a title.</a:t>
            </a:r>
            <a:endParaRPr lang="en-US" sz="1400" b="1" spc="600" dirty="0">
              <a:solidFill>
                <a:schemeClr val="tx2"/>
              </a:solidFill>
              <a:latin typeface="黑体" panose="02010609060101010101" charset="-122"/>
              <a:ea typeface="黑体" panose="02010609060101010101" charset="-122"/>
              <a:cs typeface="Montserrat Extra" charset="0"/>
            </a:endParaRPr>
          </a:p>
        </p:txBody>
      </p:sp>
      <p:grpSp>
        <p:nvGrpSpPr>
          <p:cNvPr id="42" name="组合 41"/>
          <p:cNvGrpSpPr/>
          <p:nvPr/>
        </p:nvGrpSpPr>
        <p:grpSpPr>
          <a:xfrm>
            <a:off x="9203937" y="203835"/>
            <a:ext cx="3021083" cy="564515"/>
            <a:chOff x="1977" y="427"/>
            <a:chExt cx="4758" cy="889"/>
          </a:xfrm>
        </p:grpSpPr>
        <p:grpSp>
          <p:nvGrpSpPr>
            <p:cNvPr id="43" name="组合 42"/>
            <p:cNvGrpSpPr/>
            <p:nvPr/>
          </p:nvGrpSpPr>
          <p:grpSpPr>
            <a:xfrm>
              <a:off x="1977" y="427"/>
              <a:ext cx="4758" cy="889"/>
              <a:chOff x="1779349" y="231775"/>
              <a:chExt cx="3510334" cy="564515"/>
            </a:xfrm>
          </p:grpSpPr>
          <p:sp>
            <p:nvSpPr>
              <p:cNvPr id="44" name="矩形 43"/>
              <p:cNvSpPr/>
              <p:nvPr/>
            </p:nvSpPr>
            <p:spPr>
              <a:xfrm>
                <a:off x="4863952"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45" name="等腰三角形 18"/>
              <p:cNvSpPr/>
              <p:nvPr/>
            </p:nvSpPr>
            <p:spPr>
              <a:xfrm rot="5400000">
                <a:off x="2459587"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46" name="等腰三角形 22"/>
              <p:cNvSpPr/>
              <p:nvPr/>
            </p:nvSpPr>
            <p:spPr>
              <a:xfrm rot="5400000">
                <a:off x="1809511" y="406565"/>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47" name="等腰三角形 23"/>
              <p:cNvSpPr/>
              <p:nvPr/>
            </p:nvSpPr>
            <p:spPr>
              <a:xfrm rot="5400000">
                <a:off x="2133497" y="405876"/>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48" name="文本框 10"/>
            <p:cNvSpPr txBox="1">
              <a:spLocks noChangeArrowheads="1"/>
            </p:cNvSpPr>
            <p:nvPr/>
          </p:nvSpPr>
          <p:spPr bwMode="auto">
            <a:xfrm>
              <a:off x="345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2">
                      <a:lumMod val="50000"/>
                    </a:schemeClr>
                  </a:solidFill>
                  <a:latin typeface="思源黑体 CN Heavy" panose="020B0A00000000000000" charset="-122"/>
                  <a:ea typeface="思源黑体 CN Heavy" panose="020B0A00000000000000" charset="-122"/>
                  <a:sym typeface="+mn-ea"/>
                </a:rPr>
                <a:t>大标题三</a:t>
              </a:r>
              <a:endParaRPr lang="zh-CN" altLang="en-US" sz="2800" dirty="0">
                <a:solidFill>
                  <a:schemeClr val="bg2">
                    <a:lumMod val="50000"/>
                  </a:schemeClr>
                </a:solidFill>
                <a:latin typeface="思源黑体 CN Heavy" panose="020B0A00000000000000" charset="-122"/>
                <a:ea typeface="思源黑体 CN Heavy" panose="020B0A00000000000000" charset="-122"/>
                <a:sym typeface="+mn-ea"/>
              </a:endParaRPr>
            </a:p>
          </p:txBody>
        </p:sp>
      </p:grpSp>
      <p:sp>
        <p:nvSpPr>
          <p:cNvPr id="30" name="矩形 29"/>
          <p:cNvSpPr/>
          <p:nvPr/>
        </p:nvSpPr>
        <p:spPr>
          <a:xfrm flipV="1">
            <a:off x="7529454" y="6772905"/>
            <a:ext cx="4682001" cy="128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楷体" panose="02010609060101010101" charset="-122"/>
              <a:ea typeface="楷体" panose="02010609060101010101" charset="-122"/>
            </a:endParaRPr>
          </a:p>
        </p:txBody>
      </p:sp>
      <p:pic>
        <p:nvPicPr>
          <p:cNvPr id="86" name="图片 85" descr="校徽"/>
          <p:cNvPicPr>
            <a:picLocks noChangeAspect="1"/>
          </p:cNvPicPr>
          <p:nvPr/>
        </p:nvPicPr>
        <p:blipFill>
          <a:blip r:embed="rId2"/>
          <a:stretch>
            <a:fillRect/>
          </a:stretch>
        </p:blipFill>
        <p:spPr>
          <a:xfrm>
            <a:off x="0" y="5610860"/>
            <a:ext cx="4324985" cy="13563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14" grpId="1"/>
      <p:bldP spid="2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04140"/>
            <a:ext cx="582930" cy="6711315"/>
            <a:chOff x="18281" y="-386"/>
            <a:chExt cx="918" cy="10569"/>
          </a:xfrm>
        </p:grpSpPr>
        <p:sp>
          <p:nvSpPr>
            <p:cNvPr id="13" name="文本框 12"/>
            <p:cNvSpPr txBox="1"/>
            <p:nvPr/>
          </p:nvSpPr>
          <p:spPr>
            <a:xfrm rot="16200000">
              <a:off x="14459" y="3436"/>
              <a:ext cx="8563" cy="919"/>
            </a:xfrm>
            <a:prstGeom prst="rect">
              <a:avLst/>
            </a:prstGeom>
            <a:noFill/>
          </p:spPr>
          <p:txBody>
            <a:bodyPr wrap="square" rtlCol="0">
              <a:spAutoFit/>
            </a:bodyPr>
            <a:lstStyle/>
            <a:p>
              <a:pPr algn="l"/>
              <a:r>
                <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rPr>
                <a:t> Hunan university </a:t>
              </a:r>
              <a:endPar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endParaRPr>
            </a:p>
          </p:txBody>
        </p:sp>
        <p:cxnSp>
          <p:nvCxnSpPr>
            <p:cNvPr id="8" name="直接连接符 7"/>
            <p:cNvCxnSpPr/>
            <p:nvPr/>
          </p:nvCxnSpPr>
          <p:spPr>
            <a:xfrm flipH="1">
              <a:off x="18741" y="231"/>
              <a:ext cx="2" cy="200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H="1">
              <a:off x="18741" y="8177"/>
              <a:ext cx="2" cy="200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grpSp>
        <p:nvGrpSpPr>
          <p:cNvPr id="12" name="组合 11"/>
          <p:cNvGrpSpPr/>
          <p:nvPr/>
        </p:nvGrpSpPr>
        <p:grpSpPr>
          <a:xfrm>
            <a:off x="8261057" y="2713064"/>
            <a:ext cx="922537" cy="2466426"/>
            <a:chOff x="1296372" y="2856399"/>
            <a:chExt cx="922537" cy="2466426"/>
          </a:xfrm>
        </p:grpSpPr>
        <p:sp>
          <p:nvSpPr>
            <p:cNvPr id="11" name="文本框 10"/>
            <p:cNvSpPr txBox="1"/>
            <p:nvPr/>
          </p:nvSpPr>
          <p:spPr>
            <a:xfrm>
              <a:off x="1296372" y="2879345"/>
              <a:ext cx="615553" cy="2443480"/>
            </a:xfrm>
            <a:prstGeom prst="rect">
              <a:avLst/>
            </a:prstGeom>
            <a:noFill/>
          </p:spPr>
          <p:txBody>
            <a:bodyPr vert="eaVert" wrap="square" rtlCol="0">
              <a:spAutoFit/>
            </a:bodyPr>
            <a:lstStyle/>
            <a:p>
              <a:r>
                <a:rPr lang="zh-CN" altLang="en-US" sz="2800">
                  <a:solidFill>
                    <a:schemeClr val="tx1">
                      <a:lumMod val="75000"/>
                      <a:lumOff val="25000"/>
                    </a:schemeClr>
                  </a:solidFill>
                  <a:latin typeface="楷体" panose="02010609060101010101" charset="-122"/>
                  <a:ea typeface="楷体" panose="02010609060101010101" charset="-122"/>
                </a:rPr>
                <a:t>修改文本信息</a:t>
              </a:r>
              <a:endParaRPr lang="zh-CN" altLang="en-US" sz="2800">
                <a:solidFill>
                  <a:schemeClr val="tx1">
                    <a:lumMod val="75000"/>
                    <a:lumOff val="25000"/>
                  </a:schemeClr>
                </a:solidFill>
                <a:latin typeface="楷体" panose="02010609060101010101" charset="-122"/>
                <a:ea typeface="楷体" panose="02010609060101010101" charset="-122"/>
              </a:endParaRPr>
            </a:p>
          </p:txBody>
        </p:sp>
        <p:sp>
          <p:nvSpPr>
            <p:cNvPr id="14" name="矩形 13"/>
            <p:cNvSpPr/>
            <p:nvPr/>
          </p:nvSpPr>
          <p:spPr>
            <a:xfrm rot="5400000">
              <a:off x="940354" y="3827177"/>
              <a:ext cx="2249334" cy="307777"/>
            </a:xfrm>
            <a:prstGeom prst="rect">
              <a:avLst/>
            </a:prstGeom>
          </p:spPr>
          <p:txBody>
            <a:bodyPr wrap="none">
              <a:spAutoFit/>
            </a:bodyPr>
            <a:lstStyle/>
            <a:p>
              <a:r>
                <a:rPr lang="en-US" altLang="zh-CN" sz="1400">
                  <a:solidFill>
                    <a:schemeClr val="tx1">
                      <a:lumMod val="50000"/>
                      <a:lumOff val="50000"/>
                    </a:schemeClr>
                  </a:solidFill>
                  <a:latin typeface="楷体" panose="02010609060101010101" charset="-122"/>
                  <a:ea typeface="楷体" panose="02010609060101010101" charset="-122"/>
                </a:rPr>
                <a:t>MODIFY TEXT INFORMATION</a:t>
              </a:r>
              <a:endParaRPr lang="en-US" altLang="zh-CN" sz="1400">
                <a:solidFill>
                  <a:schemeClr val="tx1">
                    <a:lumMod val="50000"/>
                    <a:lumOff val="50000"/>
                  </a:schemeClr>
                </a:solidFill>
                <a:latin typeface="楷体" panose="02010609060101010101" charset="-122"/>
                <a:ea typeface="楷体" panose="02010609060101010101" charset="-122"/>
              </a:endParaRPr>
            </a:p>
          </p:txBody>
        </p:sp>
      </p:grpSp>
      <p:grpSp>
        <p:nvGrpSpPr>
          <p:cNvPr id="46" name="组合 45"/>
          <p:cNvGrpSpPr/>
          <p:nvPr/>
        </p:nvGrpSpPr>
        <p:grpSpPr>
          <a:xfrm>
            <a:off x="8261350" y="1413510"/>
            <a:ext cx="951865" cy="923626"/>
            <a:chOff x="11057" y="1928"/>
            <a:chExt cx="1305" cy="1265"/>
          </a:xfrm>
        </p:grpSpPr>
        <p:sp>
          <p:nvSpPr>
            <p:cNvPr id="57" name="椭圆 56"/>
            <p:cNvSpPr/>
            <p:nvPr/>
          </p:nvSpPr>
          <p:spPr>
            <a:xfrm>
              <a:off x="11057" y="1928"/>
              <a:ext cx="1062" cy="1062"/>
            </a:xfrm>
            <a:prstGeom prst="ellipse">
              <a:avLst/>
            </a:prstGeom>
            <a:noFill/>
            <a:ln w="28575">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58" name="矩形 57"/>
            <p:cNvSpPr/>
            <p:nvPr/>
          </p:nvSpPr>
          <p:spPr>
            <a:xfrm>
              <a:off x="11594" y="2309"/>
              <a:ext cx="768" cy="884"/>
            </a:xfrm>
            <a:prstGeom prst="rect">
              <a:avLst/>
            </a:prstGeom>
            <a:solidFill>
              <a:schemeClr val="bg1"/>
            </a:solidFill>
            <a:ln>
              <a:noFill/>
            </a:ln>
          </p:spPr>
          <p:txBody>
            <a:bodyPr wrap="square">
              <a:spAutoFit/>
            </a:bodyPr>
            <a:lstStyle/>
            <a:p>
              <a:pPr algn="ctr"/>
              <a:r>
                <a:rPr lang="zh-CN" altLang="en-US" sz="3600" b="1" dirty="0">
                  <a:solidFill>
                    <a:srgbClr val="891D1D"/>
                  </a:solidFill>
                  <a:latin typeface="楷体" panose="02010609060101010101" charset="-122"/>
                  <a:ea typeface="楷体" panose="02010609060101010101" charset="-122"/>
                </a:rPr>
                <a:t>四</a:t>
              </a:r>
              <a:endParaRPr lang="zh-CN" altLang="en-US" sz="3600" b="1" dirty="0">
                <a:solidFill>
                  <a:srgbClr val="891D1D"/>
                </a:solidFill>
                <a:latin typeface="楷体" panose="02010609060101010101" charset="-122"/>
                <a:ea typeface="楷体" panose="02010609060101010101" charset="-122"/>
              </a:endParaRPr>
            </a:p>
          </p:txBody>
        </p:sp>
      </p:grpSp>
      <p:pic>
        <p:nvPicPr>
          <p:cNvPr id="2" name="图片 1" descr="ee78596c198edc5222b80f7bbbf99f8"/>
          <p:cNvPicPr>
            <a:picLocks noChangeAspect="1"/>
          </p:cNvPicPr>
          <p:nvPr/>
        </p:nvPicPr>
        <p:blipFill>
          <a:blip r:embed="rId1"/>
          <a:srcRect t="3244" b="4028"/>
          <a:stretch>
            <a:fillRect/>
          </a:stretch>
        </p:blipFill>
        <p:spPr>
          <a:xfrm>
            <a:off x="583565" y="-28575"/>
            <a:ext cx="4971415" cy="6915150"/>
          </a:xfrm>
          <a:prstGeom prst="rect">
            <a:avLst/>
          </a:prstGeom>
        </p:spPr>
      </p:pic>
      <p:pic>
        <p:nvPicPr>
          <p:cNvPr id="86" name="图片 85" descr="校徽"/>
          <p:cNvPicPr>
            <a:picLocks noChangeAspect="1"/>
          </p:cNvPicPr>
          <p:nvPr/>
        </p:nvPicPr>
        <p:blipFill>
          <a:blip r:embed="rId2"/>
          <a:stretch>
            <a:fillRect/>
          </a:stretch>
        </p:blipFill>
        <p:spPr>
          <a:xfrm>
            <a:off x="7035800" y="5711190"/>
            <a:ext cx="4324985" cy="13563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feafa4fb1217d03dce64994cc0cad0"/>
          <p:cNvPicPr>
            <a:picLocks noChangeAspect="1"/>
          </p:cNvPicPr>
          <p:nvPr/>
        </p:nvPicPr>
        <p:blipFill>
          <a:blip r:embed="rId1"/>
          <a:stretch>
            <a:fillRect/>
          </a:stretch>
        </p:blipFill>
        <p:spPr>
          <a:xfrm>
            <a:off x="0" y="0"/>
            <a:ext cx="4571365" cy="6858000"/>
          </a:xfrm>
          <a:prstGeom prst="rect">
            <a:avLst/>
          </a:prstGeom>
        </p:spPr>
      </p:pic>
      <p:sp>
        <p:nvSpPr>
          <p:cNvPr id="40" name="矩形 39"/>
          <p:cNvSpPr/>
          <p:nvPr/>
        </p:nvSpPr>
        <p:spPr>
          <a:xfrm>
            <a:off x="6854190" y="880110"/>
            <a:ext cx="3246755" cy="521970"/>
          </a:xfrm>
          <a:prstGeom prst="rect">
            <a:avLst/>
          </a:prstGeom>
        </p:spPr>
        <p:txBody>
          <a:bodyPr vert="horz" wrap="square">
            <a:spAutoFit/>
          </a:bodyPr>
          <a:lstStyle/>
          <a:p>
            <a:r>
              <a:rPr lang="zh-CN" altLang="en-US" sz="2800" b="1" spc="300" dirty="0">
                <a:solidFill>
                  <a:schemeClr val="tx1">
                    <a:lumMod val="75000"/>
                  </a:schemeClr>
                </a:solidFill>
                <a:latin typeface="楷体" panose="02010609060101010101" charset="-122"/>
                <a:ea typeface="楷体" panose="02010609060101010101" charset="-122"/>
              </a:rPr>
              <a:t>修改文本信息</a:t>
            </a:r>
            <a:endParaRPr lang="zh-CN" altLang="en-US" sz="2800" b="1" spc="300" dirty="0">
              <a:solidFill>
                <a:schemeClr val="tx1">
                  <a:lumMod val="75000"/>
                </a:schemeClr>
              </a:solidFill>
              <a:latin typeface="楷体" panose="02010609060101010101" charset="-122"/>
              <a:ea typeface="楷体" panose="02010609060101010101" charset="-122"/>
            </a:endParaRPr>
          </a:p>
        </p:txBody>
      </p:sp>
      <p:sp>
        <p:nvSpPr>
          <p:cNvPr id="41" name="矩形 40"/>
          <p:cNvSpPr/>
          <p:nvPr/>
        </p:nvSpPr>
        <p:spPr>
          <a:xfrm>
            <a:off x="6939915" y="1340485"/>
            <a:ext cx="2432050" cy="245110"/>
          </a:xfrm>
          <a:prstGeom prst="rect">
            <a:avLst/>
          </a:prstGeom>
        </p:spPr>
        <p:txBody>
          <a:bodyPr vert="horz" wrap="square">
            <a:spAutoFit/>
          </a:bodyPr>
          <a:lstStyle/>
          <a:p>
            <a:r>
              <a:rPr lang="en-US" altLang="zh-CN" sz="1000">
                <a:solidFill>
                  <a:schemeClr val="tx1">
                    <a:lumMod val="75000"/>
                  </a:schemeClr>
                </a:solidFill>
                <a:latin typeface="Century Gothic" panose="020B0502020202020204" pitchFamily="34" charset="0"/>
                <a:ea typeface="汉仪书宋一简" panose="02010609000101010101" pitchFamily="49" charset="-122"/>
                <a:cs typeface="Angsana New" panose="02020603050405020304" pitchFamily="18" charset="-34"/>
              </a:rPr>
              <a:t>MODIFY TEXT INFORMATION</a:t>
            </a:r>
            <a:endParaRPr lang="zh-CN" altLang="en-US" sz="1000" dirty="0">
              <a:solidFill>
                <a:schemeClr val="tx1">
                  <a:lumMod val="75000"/>
                </a:schemeClr>
              </a:solidFill>
              <a:latin typeface="Century Gothic" panose="020B0502020202020204" pitchFamily="34" charset="0"/>
              <a:ea typeface="汉仪书宋一简" panose="02010609000101010101" pitchFamily="49" charset="-122"/>
              <a:cs typeface="Angsana New" panose="02020603050405020304" pitchFamily="18" charset="-34"/>
            </a:endParaRPr>
          </a:p>
        </p:txBody>
      </p:sp>
      <p:sp>
        <p:nvSpPr>
          <p:cNvPr id="42" name="矩形 41"/>
          <p:cNvSpPr/>
          <p:nvPr/>
        </p:nvSpPr>
        <p:spPr>
          <a:xfrm>
            <a:off x="6939915" y="1465580"/>
            <a:ext cx="2698750" cy="344805"/>
          </a:xfrm>
          <a:prstGeom prst="rect">
            <a:avLst/>
          </a:prstGeom>
        </p:spPr>
        <p:txBody>
          <a:bodyPr vert="horz" wrap="square">
            <a:spAutoFit/>
          </a:bodyPr>
          <a:lstStyle/>
          <a:p>
            <a:pPr>
              <a:lnSpc>
                <a:spcPct val="150000"/>
              </a:lnSpc>
            </a:pPr>
            <a:r>
              <a:rPr lang="zh-CN" altLang="en-US" sz="1100">
                <a:solidFill>
                  <a:schemeClr val="tx1">
                    <a:lumMod val="75000"/>
                  </a:schemeClr>
                </a:solidFill>
                <a:latin typeface="楷体" panose="02010609060101010101" charset="-122"/>
                <a:ea typeface="楷体" panose="02010609060101010101" charset="-122"/>
              </a:rPr>
              <a:t>请输入文本</a:t>
            </a:r>
            <a:endParaRPr lang="zh-CN" altLang="en-US" sz="1100">
              <a:solidFill>
                <a:schemeClr val="tx1">
                  <a:lumMod val="75000"/>
                </a:schemeClr>
              </a:solidFill>
              <a:latin typeface="楷体" panose="02010609060101010101" charset="-122"/>
              <a:ea typeface="楷体" panose="02010609060101010101" charset="-122"/>
            </a:endParaRPr>
          </a:p>
        </p:txBody>
      </p:sp>
      <p:sp>
        <p:nvSpPr>
          <p:cNvPr id="43" name="矩形 42"/>
          <p:cNvSpPr/>
          <p:nvPr/>
        </p:nvSpPr>
        <p:spPr>
          <a:xfrm>
            <a:off x="6334125" y="3503930"/>
            <a:ext cx="343535" cy="397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44" name="矩形 43"/>
          <p:cNvSpPr/>
          <p:nvPr/>
        </p:nvSpPr>
        <p:spPr>
          <a:xfrm>
            <a:off x="6308090" y="2378710"/>
            <a:ext cx="343535" cy="397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45" name="矩形 44"/>
          <p:cNvSpPr/>
          <p:nvPr/>
        </p:nvSpPr>
        <p:spPr>
          <a:xfrm>
            <a:off x="6334125" y="4578350"/>
            <a:ext cx="343535" cy="397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grpSp>
        <p:nvGrpSpPr>
          <p:cNvPr id="46" name="组合 45"/>
          <p:cNvGrpSpPr/>
          <p:nvPr/>
        </p:nvGrpSpPr>
        <p:grpSpPr>
          <a:xfrm rot="0">
            <a:off x="5901055" y="1090930"/>
            <a:ext cx="749935" cy="641350"/>
            <a:chOff x="11057" y="1928"/>
            <a:chExt cx="1464" cy="1250"/>
          </a:xfrm>
        </p:grpSpPr>
        <p:sp>
          <p:nvSpPr>
            <p:cNvPr id="47" name="矩形 46"/>
            <p:cNvSpPr/>
            <p:nvPr/>
          </p:nvSpPr>
          <p:spPr>
            <a:xfrm>
              <a:off x="11851" y="2213"/>
              <a:ext cx="670" cy="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57" name="椭圆 56"/>
            <p:cNvSpPr/>
            <p:nvPr/>
          </p:nvSpPr>
          <p:spPr>
            <a:xfrm>
              <a:off x="11057" y="1928"/>
              <a:ext cx="1062" cy="1062"/>
            </a:xfrm>
            <a:prstGeom prst="ellipse">
              <a:avLst/>
            </a:prstGeom>
            <a:noFill/>
            <a:ln>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8" name="矩形 57"/>
            <p:cNvSpPr/>
            <p:nvPr/>
          </p:nvSpPr>
          <p:spPr>
            <a:xfrm>
              <a:off x="11594" y="2309"/>
              <a:ext cx="768" cy="869"/>
            </a:xfrm>
            <a:prstGeom prst="rect">
              <a:avLst/>
            </a:prstGeom>
            <a:solidFill>
              <a:schemeClr val="bg1"/>
            </a:solidFill>
            <a:ln>
              <a:noFill/>
            </a:ln>
          </p:spPr>
          <p:txBody>
            <a:bodyPr wrap="square">
              <a:spAutoFit/>
            </a:bodyPr>
            <a:lstStyle/>
            <a:p>
              <a:pPr algn="ctr"/>
              <a:r>
                <a:rPr lang="zh-CN" altLang="en-US" sz="2800" dirty="0">
                  <a:solidFill>
                    <a:srgbClr val="891D1D"/>
                  </a:solidFill>
                  <a:latin typeface="字酷堂清楷体" panose="02010601030101010101" pitchFamily="2" charset="-122"/>
                  <a:ea typeface="字酷堂清楷体" panose="02010601030101010101" pitchFamily="2" charset="-122"/>
                </a:rPr>
                <a:t>一</a:t>
              </a:r>
              <a:endParaRPr lang="zh-CN" altLang="en-US" sz="2800" dirty="0">
                <a:solidFill>
                  <a:srgbClr val="891D1D"/>
                </a:solidFill>
                <a:latin typeface="字酷堂清楷体" panose="02010601030101010101" pitchFamily="2" charset="-122"/>
                <a:ea typeface="字酷堂清楷体" panose="02010601030101010101" pitchFamily="2" charset="-122"/>
              </a:endParaRPr>
            </a:p>
          </p:txBody>
        </p:sp>
      </p:grpSp>
      <p:grpSp>
        <p:nvGrpSpPr>
          <p:cNvPr id="59" name="组合 58"/>
          <p:cNvGrpSpPr/>
          <p:nvPr/>
        </p:nvGrpSpPr>
        <p:grpSpPr>
          <a:xfrm rot="0">
            <a:off x="5901055" y="2273300"/>
            <a:ext cx="749935" cy="641350"/>
            <a:chOff x="11057" y="1928"/>
            <a:chExt cx="1464" cy="1250"/>
          </a:xfrm>
        </p:grpSpPr>
        <p:sp>
          <p:nvSpPr>
            <p:cNvPr id="60" name="矩形 59"/>
            <p:cNvSpPr/>
            <p:nvPr/>
          </p:nvSpPr>
          <p:spPr>
            <a:xfrm>
              <a:off x="11851" y="2213"/>
              <a:ext cx="670" cy="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61" name="椭圆 60"/>
            <p:cNvSpPr/>
            <p:nvPr/>
          </p:nvSpPr>
          <p:spPr>
            <a:xfrm>
              <a:off x="11057" y="1928"/>
              <a:ext cx="1062" cy="1062"/>
            </a:xfrm>
            <a:prstGeom prst="ellipse">
              <a:avLst/>
            </a:prstGeom>
            <a:noFill/>
            <a:ln>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2" name="矩形 61"/>
            <p:cNvSpPr/>
            <p:nvPr/>
          </p:nvSpPr>
          <p:spPr>
            <a:xfrm>
              <a:off x="11594" y="2309"/>
              <a:ext cx="768" cy="869"/>
            </a:xfrm>
            <a:prstGeom prst="rect">
              <a:avLst/>
            </a:prstGeom>
            <a:solidFill>
              <a:schemeClr val="bg1"/>
            </a:solidFill>
            <a:ln>
              <a:noFill/>
            </a:ln>
          </p:spPr>
          <p:txBody>
            <a:bodyPr wrap="square">
              <a:spAutoFit/>
            </a:bodyPr>
            <a:lstStyle/>
            <a:p>
              <a:pPr algn="ctr"/>
              <a:r>
                <a:rPr lang="zh-CN" altLang="en-US" sz="2800" dirty="0">
                  <a:solidFill>
                    <a:srgbClr val="891D1D"/>
                  </a:solidFill>
                  <a:latin typeface="字酷堂清楷体" panose="02010601030101010101" pitchFamily="2" charset="-122"/>
                  <a:ea typeface="字酷堂清楷体" panose="02010601030101010101" pitchFamily="2" charset="-122"/>
                </a:rPr>
                <a:t>二</a:t>
              </a:r>
              <a:endParaRPr lang="zh-CN" altLang="en-US" sz="2800" dirty="0">
                <a:solidFill>
                  <a:srgbClr val="891D1D"/>
                </a:solidFill>
                <a:latin typeface="字酷堂清楷体" panose="02010601030101010101" pitchFamily="2" charset="-122"/>
                <a:ea typeface="字酷堂清楷体" panose="02010601030101010101" pitchFamily="2" charset="-122"/>
              </a:endParaRPr>
            </a:p>
          </p:txBody>
        </p:sp>
      </p:grpSp>
      <p:grpSp>
        <p:nvGrpSpPr>
          <p:cNvPr id="63" name="组合 62"/>
          <p:cNvGrpSpPr/>
          <p:nvPr/>
        </p:nvGrpSpPr>
        <p:grpSpPr>
          <a:xfrm rot="0">
            <a:off x="5927725" y="3747770"/>
            <a:ext cx="749935" cy="641350"/>
            <a:chOff x="11057" y="1928"/>
            <a:chExt cx="1464" cy="1250"/>
          </a:xfrm>
        </p:grpSpPr>
        <p:sp>
          <p:nvSpPr>
            <p:cNvPr id="64" name="矩形 63"/>
            <p:cNvSpPr/>
            <p:nvPr/>
          </p:nvSpPr>
          <p:spPr>
            <a:xfrm>
              <a:off x="11851" y="2213"/>
              <a:ext cx="670" cy="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65" name="椭圆 64"/>
            <p:cNvSpPr/>
            <p:nvPr/>
          </p:nvSpPr>
          <p:spPr>
            <a:xfrm>
              <a:off x="11057" y="1928"/>
              <a:ext cx="1062" cy="1062"/>
            </a:xfrm>
            <a:prstGeom prst="ellipse">
              <a:avLst/>
            </a:prstGeom>
            <a:noFill/>
            <a:ln>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6" name="矩形 65"/>
            <p:cNvSpPr/>
            <p:nvPr/>
          </p:nvSpPr>
          <p:spPr>
            <a:xfrm>
              <a:off x="11594" y="2309"/>
              <a:ext cx="768" cy="869"/>
            </a:xfrm>
            <a:prstGeom prst="rect">
              <a:avLst/>
            </a:prstGeom>
            <a:solidFill>
              <a:schemeClr val="bg1"/>
            </a:solidFill>
            <a:ln>
              <a:noFill/>
            </a:ln>
          </p:spPr>
          <p:txBody>
            <a:bodyPr wrap="square">
              <a:spAutoFit/>
            </a:bodyPr>
            <a:lstStyle/>
            <a:p>
              <a:pPr algn="ctr"/>
              <a:r>
                <a:rPr lang="zh-CN" altLang="en-US" sz="2800" dirty="0">
                  <a:solidFill>
                    <a:srgbClr val="891D1D"/>
                  </a:solidFill>
                  <a:latin typeface="字酷堂清楷体" panose="02010601030101010101" pitchFamily="2" charset="-122"/>
                  <a:ea typeface="字酷堂清楷体" panose="02010601030101010101" pitchFamily="2" charset="-122"/>
                </a:rPr>
                <a:t>三</a:t>
              </a:r>
              <a:endParaRPr lang="zh-CN" altLang="en-US" sz="2800" dirty="0">
                <a:solidFill>
                  <a:srgbClr val="891D1D"/>
                </a:solidFill>
                <a:latin typeface="字酷堂清楷体" panose="02010601030101010101" pitchFamily="2" charset="-122"/>
                <a:ea typeface="字酷堂清楷体" panose="02010601030101010101" pitchFamily="2" charset="-122"/>
              </a:endParaRPr>
            </a:p>
          </p:txBody>
        </p:sp>
      </p:grpSp>
      <p:grpSp>
        <p:nvGrpSpPr>
          <p:cNvPr id="67" name="组合 66"/>
          <p:cNvGrpSpPr/>
          <p:nvPr/>
        </p:nvGrpSpPr>
        <p:grpSpPr>
          <a:xfrm rot="0">
            <a:off x="5927725" y="5125720"/>
            <a:ext cx="749935" cy="717550"/>
            <a:chOff x="11057" y="1928"/>
            <a:chExt cx="1464" cy="1399"/>
          </a:xfrm>
        </p:grpSpPr>
        <p:sp>
          <p:nvSpPr>
            <p:cNvPr id="68" name="矩形 67"/>
            <p:cNvSpPr/>
            <p:nvPr/>
          </p:nvSpPr>
          <p:spPr>
            <a:xfrm>
              <a:off x="11851" y="2213"/>
              <a:ext cx="670" cy="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891D1D"/>
                </a:solidFill>
                <a:ea typeface="汉仪书宋一简" panose="02010609000101010101" pitchFamily="49" charset="-122"/>
              </a:endParaRPr>
            </a:p>
          </p:txBody>
        </p:sp>
        <p:sp>
          <p:nvSpPr>
            <p:cNvPr id="69" name="椭圆 68"/>
            <p:cNvSpPr/>
            <p:nvPr/>
          </p:nvSpPr>
          <p:spPr>
            <a:xfrm>
              <a:off x="11057" y="1928"/>
              <a:ext cx="1062" cy="1062"/>
            </a:xfrm>
            <a:prstGeom prst="ellipse">
              <a:avLst/>
            </a:prstGeom>
            <a:noFill/>
            <a:ln>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0" name="矩形 69"/>
            <p:cNvSpPr/>
            <p:nvPr/>
          </p:nvSpPr>
          <p:spPr>
            <a:xfrm>
              <a:off x="11594" y="2309"/>
              <a:ext cx="768" cy="1018"/>
            </a:xfrm>
            <a:prstGeom prst="rect">
              <a:avLst/>
            </a:prstGeom>
            <a:solidFill>
              <a:schemeClr val="bg1"/>
            </a:solidFill>
            <a:ln>
              <a:noFill/>
            </a:ln>
          </p:spPr>
          <p:txBody>
            <a:bodyPr wrap="square">
              <a:spAutoFit/>
            </a:bodyPr>
            <a:lstStyle/>
            <a:p>
              <a:pPr algn="ctr"/>
              <a:r>
                <a:rPr lang="zh-CN" altLang="en-US" sz="2800" dirty="0">
                  <a:solidFill>
                    <a:srgbClr val="891D1D"/>
                  </a:solidFill>
                  <a:latin typeface="字酷堂清楷体" panose="02010601030101010101" pitchFamily="2" charset="-122"/>
                  <a:ea typeface="字酷堂清楷体" panose="02010601030101010101" pitchFamily="2" charset="-122"/>
                </a:rPr>
                <a:t>四</a:t>
              </a:r>
              <a:endParaRPr lang="zh-CN" altLang="en-US" sz="2800" dirty="0">
                <a:solidFill>
                  <a:srgbClr val="891D1D"/>
                </a:solidFill>
                <a:latin typeface="字酷堂清楷体" panose="02010601030101010101" pitchFamily="2" charset="-122"/>
                <a:ea typeface="字酷堂清楷体" panose="02010601030101010101" pitchFamily="2" charset="-122"/>
              </a:endParaRPr>
            </a:p>
          </p:txBody>
        </p:sp>
      </p:grpSp>
      <p:sp>
        <p:nvSpPr>
          <p:cNvPr id="71" name="矩形 70"/>
          <p:cNvSpPr/>
          <p:nvPr/>
        </p:nvSpPr>
        <p:spPr>
          <a:xfrm>
            <a:off x="6875780" y="2207260"/>
            <a:ext cx="3246755" cy="521970"/>
          </a:xfrm>
          <a:prstGeom prst="rect">
            <a:avLst/>
          </a:prstGeom>
        </p:spPr>
        <p:txBody>
          <a:bodyPr vert="horz" wrap="square">
            <a:spAutoFit/>
          </a:bodyPr>
          <a:lstStyle/>
          <a:p>
            <a:r>
              <a:rPr lang="zh-CN" altLang="en-US" sz="2800" b="1" spc="300" dirty="0">
                <a:solidFill>
                  <a:schemeClr val="tx1">
                    <a:lumMod val="75000"/>
                  </a:schemeClr>
                </a:solidFill>
                <a:latin typeface="楷体" panose="02010609060101010101" charset="-122"/>
                <a:ea typeface="楷体" panose="02010609060101010101" charset="-122"/>
              </a:rPr>
              <a:t>修改文本信息</a:t>
            </a:r>
            <a:endParaRPr lang="zh-CN" altLang="en-US" sz="2800" b="1" spc="300" dirty="0">
              <a:solidFill>
                <a:schemeClr val="tx1">
                  <a:lumMod val="75000"/>
                </a:schemeClr>
              </a:solidFill>
              <a:latin typeface="楷体" panose="02010609060101010101" charset="-122"/>
              <a:ea typeface="楷体" panose="02010609060101010101" charset="-122"/>
            </a:endParaRPr>
          </a:p>
        </p:txBody>
      </p:sp>
      <p:sp>
        <p:nvSpPr>
          <p:cNvPr id="72" name="矩形 71"/>
          <p:cNvSpPr/>
          <p:nvPr/>
        </p:nvSpPr>
        <p:spPr>
          <a:xfrm>
            <a:off x="6961505" y="2667635"/>
            <a:ext cx="2432050" cy="245110"/>
          </a:xfrm>
          <a:prstGeom prst="rect">
            <a:avLst/>
          </a:prstGeom>
        </p:spPr>
        <p:txBody>
          <a:bodyPr vert="horz" wrap="square">
            <a:spAutoFit/>
          </a:bodyPr>
          <a:lstStyle/>
          <a:p>
            <a:r>
              <a:rPr lang="en-US" altLang="zh-CN" sz="1000">
                <a:solidFill>
                  <a:schemeClr val="tx1">
                    <a:lumMod val="75000"/>
                  </a:schemeClr>
                </a:solidFill>
                <a:latin typeface="Century Gothic" panose="020B0502020202020204" pitchFamily="34" charset="0"/>
                <a:ea typeface="汉仪书宋一简" panose="02010609000101010101" pitchFamily="49" charset="-122"/>
                <a:cs typeface="Angsana New" panose="02020603050405020304" pitchFamily="18" charset="-34"/>
              </a:rPr>
              <a:t>MODIFY TEXT INFORMATION</a:t>
            </a:r>
            <a:endParaRPr lang="zh-CN" altLang="en-US" sz="1000" dirty="0">
              <a:solidFill>
                <a:schemeClr val="tx1">
                  <a:lumMod val="75000"/>
                </a:schemeClr>
              </a:solidFill>
              <a:latin typeface="Century Gothic" panose="020B0502020202020204" pitchFamily="34" charset="0"/>
              <a:ea typeface="汉仪书宋一简" panose="02010609000101010101" pitchFamily="49" charset="-122"/>
              <a:cs typeface="Angsana New" panose="02020603050405020304" pitchFamily="18" charset="-34"/>
            </a:endParaRPr>
          </a:p>
        </p:txBody>
      </p:sp>
      <p:sp>
        <p:nvSpPr>
          <p:cNvPr id="73" name="矩形 72"/>
          <p:cNvSpPr/>
          <p:nvPr/>
        </p:nvSpPr>
        <p:spPr>
          <a:xfrm>
            <a:off x="6961505" y="2792730"/>
            <a:ext cx="2698750" cy="344805"/>
          </a:xfrm>
          <a:prstGeom prst="rect">
            <a:avLst/>
          </a:prstGeom>
        </p:spPr>
        <p:txBody>
          <a:bodyPr vert="horz" wrap="square">
            <a:spAutoFit/>
          </a:bodyPr>
          <a:lstStyle/>
          <a:p>
            <a:pPr>
              <a:lnSpc>
                <a:spcPct val="150000"/>
              </a:lnSpc>
            </a:pPr>
            <a:r>
              <a:rPr lang="zh-CN" altLang="en-US" sz="1100" dirty="0">
                <a:solidFill>
                  <a:schemeClr val="tx1">
                    <a:lumMod val="75000"/>
                  </a:schemeClr>
                </a:solidFill>
                <a:latin typeface="楷体" panose="02010609060101010101" charset="-122"/>
                <a:ea typeface="楷体" panose="02010609060101010101" charset="-122"/>
              </a:rPr>
              <a:t>请输入文本</a:t>
            </a:r>
            <a:endParaRPr lang="zh-CN" altLang="en-US" sz="1100" dirty="0">
              <a:solidFill>
                <a:schemeClr val="tx1">
                  <a:lumMod val="75000"/>
                </a:schemeClr>
              </a:solidFill>
              <a:latin typeface="楷体" panose="02010609060101010101" charset="-122"/>
              <a:ea typeface="楷体" panose="02010609060101010101" charset="-122"/>
            </a:endParaRPr>
          </a:p>
        </p:txBody>
      </p:sp>
      <p:sp>
        <p:nvSpPr>
          <p:cNvPr id="74" name="矩形 73"/>
          <p:cNvSpPr/>
          <p:nvPr/>
        </p:nvSpPr>
        <p:spPr>
          <a:xfrm>
            <a:off x="6908165" y="3620135"/>
            <a:ext cx="3246755" cy="521970"/>
          </a:xfrm>
          <a:prstGeom prst="rect">
            <a:avLst/>
          </a:prstGeom>
        </p:spPr>
        <p:txBody>
          <a:bodyPr vert="horz" wrap="square">
            <a:spAutoFit/>
          </a:bodyPr>
          <a:lstStyle/>
          <a:p>
            <a:r>
              <a:rPr lang="zh-CN" altLang="en-US" sz="2800" b="1" spc="300">
                <a:solidFill>
                  <a:schemeClr val="tx1">
                    <a:lumMod val="75000"/>
                  </a:schemeClr>
                </a:solidFill>
                <a:latin typeface="楷体" panose="02010609060101010101" charset="-122"/>
                <a:ea typeface="楷体" panose="02010609060101010101" charset="-122"/>
              </a:rPr>
              <a:t>修改文本信息</a:t>
            </a:r>
            <a:endParaRPr lang="zh-CN" altLang="en-US" sz="2800" b="1" spc="300" dirty="0">
              <a:solidFill>
                <a:schemeClr val="tx1">
                  <a:lumMod val="75000"/>
                </a:schemeClr>
              </a:solidFill>
              <a:latin typeface="楷体" panose="02010609060101010101" charset="-122"/>
              <a:ea typeface="楷体" panose="02010609060101010101" charset="-122"/>
            </a:endParaRPr>
          </a:p>
        </p:txBody>
      </p:sp>
      <p:sp>
        <p:nvSpPr>
          <p:cNvPr id="75" name="矩形 74"/>
          <p:cNvSpPr/>
          <p:nvPr/>
        </p:nvSpPr>
        <p:spPr>
          <a:xfrm>
            <a:off x="6993890" y="4080510"/>
            <a:ext cx="2432050" cy="245110"/>
          </a:xfrm>
          <a:prstGeom prst="rect">
            <a:avLst/>
          </a:prstGeom>
        </p:spPr>
        <p:txBody>
          <a:bodyPr vert="horz" wrap="square">
            <a:spAutoFit/>
          </a:bodyPr>
          <a:lstStyle/>
          <a:p>
            <a:r>
              <a:rPr lang="en-US" altLang="zh-CN" sz="1000">
                <a:solidFill>
                  <a:schemeClr val="tx1">
                    <a:lumMod val="75000"/>
                  </a:schemeClr>
                </a:solidFill>
                <a:latin typeface="Century Gothic" panose="020B0502020202020204" pitchFamily="34" charset="0"/>
                <a:ea typeface="汉仪书宋一简" panose="02010609000101010101" pitchFamily="49" charset="-122"/>
                <a:cs typeface="Angsana New" panose="02020603050405020304" pitchFamily="18" charset="-34"/>
              </a:rPr>
              <a:t>MODIFY TEXT INFORMATION</a:t>
            </a:r>
            <a:endParaRPr lang="zh-CN" altLang="en-US" sz="1000" dirty="0">
              <a:solidFill>
                <a:schemeClr val="tx1">
                  <a:lumMod val="75000"/>
                </a:schemeClr>
              </a:solidFill>
              <a:latin typeface="Century Gothic" panose="020B0502020202020204" pitchFamily="34" charset="0"/>
              <a:ea typeface="汉仪书宋一简" panose="02010609000101010101" pitchFamily="49" charset="-122"/>
              <a:cs typeface="Angsana New" panose="02020603050405020304" pitchFamily="18" charset="-34"/>
            </a:endParaRPr>
          </a:p>
        </p:txBody>
      </p:sp>
      <p:sp>
        <p:nvSpPr>
          <p:cNvPr id="76" name="矩形 75"/>
          <p:cNvSpPr/>
          <p:nvPr/>
        </p:nvSpPr>
        <p:spPr>
          <a:xfrm>
            <a:off x="6993890" y="4205605"/>
            <a:ext cx="2698750" cy="344805"/>
          </a:xfrm>
          <a:prstGeom prst="rect">
            <a:avLst/>
          </a:prstGeom>
        </p:spPr>
        <p:txBody>
          <a:bodyPr vert="horz" wrap="square">
            <a:spAutoFit/>
          </a:bodyPr>
          <a:lstStyle/>
          <a:p>
            <a:pPr>
              <a:lnSpc>
                <a:spcPct val="150000"/>
              </a:lnSpc>
            </a:pPr>
            <a:r>
              <a:rPr lang="zh-CN" altLang="en-US" sz="1100">
                <a:solidFill>
                  <a:schemeClr val="tx1">
                    <a:lumMod val="75000"/>
                  </a:schemeClr>
                </a:solidFill>
                <a:latin typeface="楷体" panose="02010609060101010101" charset="-122"/>
                <a:ea typeface="楷体" panose="02010609060101010101" charset="-122"/>
              </a:rPr>
              <a:t>请输入文本</a:t>
            </a:r>
            <a:endParaRPr lang="zh-CN" altLang="en-US" sz="1100">
              <a:solidFill>
                <a:schemeClr val="tx1">
                  <a:lumMod val="75000"/>
                </a:schemeClr>
              </a:solidFill>
              <a:latin typeface="楷体" panose="02010609060101010101" charset="-122"/>
              <a:ea typeface="楷体" panose="02010609060101010101" charset="-122"/>
            </a:endParaRPr>
          </a:p>
        </p:txBody>
      </p:sp>
      <p:sp>
        <p:nvSpPr>
          <p:cNvPr id="77" name="矩形 76"/>
          <p:cNvSpPr/>
          <p:nvPr/>
        </p:nvSpPr>
        <p:spPr>
          <a:xfrm>
            <a:off x="6908165" y="4979670"/>
            <a:ext cx="3246755" cy="521970"/>
          </a:xfrm>
          <a:prstGeom prst="rect">
            <a:avLst/>
          </a:prstGeom>
        </p:spPr>
        <p:txBody>
          <a:bodyPr vert="horz" wrap="square">
            <a:spAutoFit/>
          </a:bodyPr>
          <a:lstStyle/>
          <a:p>
            <a:r>
              <a:rPr lang="zh-CN" altLang="en-US" sz="2800" b="1" spc="300">
                <a:solidFill>
                  <a:schemeClr val="tx1">
                    <a:lumMod val="75000"/>
                  </a:schemeClr>
                </a:solidFill>
                <a:latin typeface="楷体" panose="02010609060101010101" charset="-122"/>
                <a:ea typeface="楷体" panose="02010609060101010101" charset="-122"/>
              </a:rPr>
              <a:t>修改文本信息</a:t>
            </a:r>
            <a:endParaRPr lang="zh-CN" altLang="en-US" sz="2800" b="1" spc="300" dirty="0">
              <a:solidFill>
                <a:schemeClr val="tx1">
                  <a:lumMod val="75000"/>
                </a:schemeClr>
              </a:solidFill>
              <a:latin typeface="楷体" panose="02010609060101010101" charset="-122"/>
              <a:ea typeface="楷体" panose="02010609060101010101" charset="-122"/>
            </a:endParaRPr>
          </a:p>
        </p:txBody>
      </p:sp>
      <p:sp>
        <p:nvSpPr>
          <p:cNvPr id="78" name="矩形 77"/>
          <p:cNvSpPr/>
          <p:nvPr/>
        </p:nvSpPr>
        <p:spPr>
          <a:xfrm>
            <a:off x="6993890" y="5440045"/>
            <a:ext cx="2432050" cy="245110"/>
          </a:xfrm>
          <a:prstGeom prst="rect">
            <a:avLst/>
          </a:prstGeom>
        </p:spPr>
        <p:txBody>
          <a:bodyPr vert="horz" wrap="square">
            <a:spAutoFit/>
          </a:bodyPr>
          <a:lstStyle/>
          <a:p>
            <a:r>
              <a:rPr lang="en-US" altLang="zh-CN" sz="1000">
                <a:solidFill>
                  <a:schemeClr val="tx1">
                    <a:lumMod val="75000"/>
                  </a:schemeClr>
                </a:solidFill>
                <a:latin typeface="Century Gothic" panose="020B0502020202020204" pitchFamily="34" charset="0"/>
                <a:ea typeface="汉仪书宋一简" panose="02010609000101010101" pitchFamily="49" charset="-122"/>
                <a:cs typeface="Angsana New" panose="02020603050405020304" pitchFamily="18" charset="-34"/>
              </a:rPr>
              <a:t>MODIFY TEXT INFORMATION</a:t>
            </a:r>
            <a:endParaRPr lang="zh-CN" altLang="en-US" sz="1000" dirty="0">
              <a:solidFill>
                <a:schemeClr val="tx1">
                  <a:lumMod val="75000"/>
                </a:schemeClr>
              </a:solidFill>
              <a:latin typeface="Century Gothic" panose="020B0502020202020204" pitchFamily="34" charset="0"/>
              <a:ea typeface="汉仪书宋一简" panose="02010609000101010101" pitchFamily="49" charset="-122"/>
              <a:cs typeface="Angsana New" panose="02020603050405020304" pitchFamily="18" charset="-34"/>
            </a:endParaRPr>
          </a:p>
        </p:txBody>
      </p:sp>
      <p:sp>
        <p:nvSpPr>
          <p:cNvPr id="79" name="矩形 78"/>
          <p:cNvSpPr/>
          <p:nvPr/>
        </p:nvSpPr>
        <p:spPr>
          <a:xfrm>
            <a:off x="6993890" y="5565140"/>
            <a:ext cx="2698750" cy="344805"/>
          </a:xfrm>
          <a:prstGeom prst="rect">
            <a:avLst/>
          </a:prstGeom>
        </p:spPr>
        <p:txBody>
          <a:bodyPr vert="horz" wrap="square">
            <a:spAutoFit/>
          </a:bodyPr>
          <a:lstStyle/>
          <a:p>
            <a:pPr>
              <a:lnSpc>
                <a:spcPct val="150000"/>
              </a:lnSpc>
            </a:pPr>
            <a:r>
              <a:rPr lang="zh-CN" altLang="en-US" sz="1100">
                <a:solidFill>
                  <a:schemeClr val="tx1">
                    <a:lumMod val="75000"/>
                  </a:schemeClr>
                </a:solidFill>
                <a:latin typeface="楷体" panose="02010609060101010101" charset="-122"/>
                <a:ea typeface="楷体" panose="02010609060101010101" charset="-122"/>
              </a:rPr>
              <a:t>请输入文本</a:t>
            </a:r>
            <a:endParaRPr lang="zh-CN" altLang="en-US" sz="1100">
              <a:solidFill>
                <a:schemeClr val="tx1">
                  <a:lumMod val="75000"/>
                </a:schemeClr>
              </a:solidFill>
              <a:latin typeface="楷体" panose="02010609060101010101" charset="-122"/>
              <a:ea typeface="楷体" panose="02010609060101010101" charset="-122"/>
            </a:endParaRPr>
          </a:p>
        </p:txBody>
      </p:sp>
      <p:grpSp>
        <p:nvGrpSpPr>
          <p:cNvPr id="84" name="组合 83"/>
          <p:cNvGrpSpPr/>
          <p:nvPr/>
        </p:nvGrpSpPr>
        <p:grpSpPr>
          <a:xfrm>
            <a:off x="10395585" y="340360"/>
            <a:ext cx="1577340" cy="6176010"/>
            <a:chOff x="15826" y="536"/>
            <a:chExt cx="2484" cy="9726"/>
          </a:xfrm>
        </p:grpSpPr>
        <p:sp>
          <p:nvSpPr>
            <p:cNvPr id="82" name="文本框 81"/>
            <p:cNvSpPr txBox="1"/>
            <p:nvPr/>
          </p:nvSpPr>
          <p:spPr>
            <a:xfrm>
              <a:off x="16424" y="536"/>
              <a:ext cx="1887" cy="9727"/>
            </a:xfrm>
            <a:prstGeom prst="rect">
              <a:avLst/>
            </a:prstGeom>
            <a:noFill/>
          </p:spPr>
          <p:txBody>
            <a:bodyPr vert="eaVert" wrap="square" rtlCol="0">
              <a:spAutoFit/>
            </a:bodyPr>
            <a:lstStyle/>
            <a:p>
              <a:r>
                <a:rPr lang="zh-CN" altLang="en-US" sz="6600">
                  <a:solidFill>
                    <a:schemeClr val="bg1">
                      <a:lumMod val="50000"/>
                    </a:schemeClr>
                  </a:solidFill>
                  <a:latin typeface="庞门正道标题体3.0" panose="02010600030101010101" charset="-122"/>
                  <a:ea typeface="庞门正道标题体3.0" panose="02010600030101010101" charset="-122"/>
                </a:rPr>
                <a:t>目录</a:t>
              </a:r>
              <a:endParaRPr lang="zh-CN" altLang="en-US" sz="6600">
                <a:solidFill>
                  <a:schemeClr val="bg1">
                    <a:lumMod val="50000"/>
                  </a:schemeClr>
                </a:solidFill>
                <a:latin typeface="庞门正道标题体3.0" panose="02010600030101010101" charset="-122"/>
                <a:ea typeface="庞门正道标题体3.0" panose="02010600030101010101" charset="-122"/>
              </a:endParaRPr>
            </a:p>
          </p:txBody>
        </p:sp>
        <p:sp>
          <p:nvSpPr>
            <p:cNvPr id="83" name="文本框 82"/>
            <p:cNvSpPr txBox="1"/>
            <p:nvPr/>
          </p:nvSpPr>
          <p:spPr>
            <a:xfrm>
              <a:off x="15826" y="717"/>
              <a:ext cx="1160" cy="3600"/>
            </a:xfrm>
            <a:prstGeom prst="rect">
              <a:avLst/>
            </a:prstGeom>
            <a:noFill/>
          </p:spPr>
          <p:txBody>
            <a:bodyPr vert="eaVert" wrap="square" rtlCol="0">
              <a:spAutoFit/>
            </a:bodyPr>
            <a:lstStyle/>
            <a:p>
              <a:r>
                <a:rPr lang="en-US" altLang="zh-CN" sz="3600">
                  <a:solidFill>
                    <a:schemeClr val="bg1">
                      <a:lumMod val="50000"/>
                    </a:schemeClr>
                  </a:solidFill>
                </a:rPr>
                <a:t>content</a:t>
              </a:r>
              <a:endParaRPr lang="en-US" altLang="zh-CN" sz="3600">
                <a:solidFill>
                  <a:schemeClr val="bg1">
                    <a:lumMod val="50000"/>
                  </a:schemeClr>
                </a:solidFill>
              </a:endParaRPr>
            </a:p>
          </p:txBody>
        </p:sp>
      </p:grpSp>
      <p:pic>
        <p:nvPicPr>
          <p:cNvPr id="86" name="图片 85" descr="校徽"/>
          <p:cNvPicPr>
            <a:picLocks noChangeAspect="1"/>
          </p:cNvPicPr>
          <p:nvPr/>
        </p:nvPicPr>
        <p:blipFill>
          <a:blip r:embed="rId2"/>
          <a:stretch>
            <a:fillRect/>
          </a:stretch>
        </p:blipFill>
        <p:spPr>
          <a:xfrm>
            <a:off x="9425940" y="5618480"/>
            <a:ext cx="4324985" cy="13563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66e751f11dab4f428d8589a686de440"/>
          <p:cNvPicPr>
            <a:picLocks noChangeAspect="1"/>
          </p:cNvPicPr>
          <p:nvPr/>
        </p:nvPicPr>
        <p:blipFill>
          <a:blip r:embed="rId1"/>
          <a:stretch>
            <a:fillRect/>
          </a:stretch>
        </p:blipFill>
        <p:spPr>
          <a:xfrm>
            <a:off x="0" y="1270"/>
            <a:ext cx="12192000" cy="6856730"/>
          </a:xfrm>
          <a:prstGeom prst="rect">
            <a:avLst/>
          </a:prstGeom>
        </p:spPr>
      </p:pic>
      <p:sp>
        <p:nvSpPr>
          <p:cNvPr id="6" name="矩形 5"/>
          <p:cNvSpPr/>
          <p:nvPr/>
        </p:nvSpPr>
        <p:spPr>
          <a:xfrm>
            <a:off x="1358954" y="1870125"/>
            <a:ext cx="2496055" cy="3243377"/>
          </a:xfrm>
          <a:prstGeom prst="rect">
            <a:avLst/>
          </a:prstGeom>
          <a:solidFill>
            <a:schemeClr val="bg1"/>
          </a:solidFill>
          <a:ln w="28575" cap="flat" cmpd="sng" algn="ctr">
            <a:solidFill>
              <a:schemeClr val="tx1">
                <a:lumMod val="65000"/>
                <a:lumOff val="35000"/>
              </a:schemeClr>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defTabSz="1285240">
              <a:defRPr/>
            </a:pPr>
            <a:endParaRPr lang="zh-CN" altLang="en-US" sz="2530" kern="0">
              <a:solidFill>
                <a:sysClr val="window" lastClr="FFFFFF"/>
              </a:solidFill>
              <a:latin typeface="楷体" panose="02010609060101010101" charset="-122"/>
              <a:ea typeface="楷体" panose="02010609060101010101" charset="-122"/>
              <a:sym typeface="Arial" panose="020B0604020202020204"/>
            </a:endParaRPr>
          </a:p>
        </p:txBody>
      </p:sp>
      <p:sp>
        <p:nvSpPr>
          <p:cNvPr id="9" name="矩形 8"/>
          <p:cNvSpPr/>
          <p:nvPr/>
        </p:nvSpPr>
        <p:spPr>
          <a:xfrm>
            <a:off x="4657779" y="1870125"/>
            <a:ext cx="2496055" cy="3243377"/>
          </a:xfrm>
          <a:prstGeom prst="rect">
            <a:avLst/>
          </a:prstGeom>
          <a:solidFill>
            <a:schemeClr val="bg1"/>
          </a:solidFill>
          <a:ln w="28575" cap="flat" cmpd="sng" algn="ctr">
            <a:solidFill>
              <a:schemeClr val="tx1">
                <a:lumMod val="65000"/>
                <a:lumOff val="35000"/>
              </a:schemeClr>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defTabSz="1285240">
              <a:defRPr/>
            </a:pPr>
            <a:endParaRPr lang="zh-CN" altLang="en-US" sz="2530" kern="0">
              <a:solidFill>
                <a:sysClr val="window" lastClr="FFFFFF"/>
              </a:solidFill>
              <a:latin typeface="楷体" panose="02010609060101010101" charset="-122"/>
              <a:ea typeface="楷体" panose="02010609060101010101" charset="-122"/>
              <a:sym typeface="Arial" panose="020B0604020202020204"/>
            </a:endParaRPr>
          </a:p>
        </p:txBody>
      </p:sp>
      <p:sp>
        <p:nvSpPr>
          <p:cNvPr id="11" name="矩形 10"/>
          <p:cNvSpPr/>
          <p:nvPr/>
        </p:nvSpPr>
        <p:spPr>
          <a:xfrm>
            <a:off x="8060109" y="1870125"/>
            <a:ext cx="2496055" cy="3243377"/>
          </a:xfrm>
          <a:prstGeom prst="rect">
            <a:avLst/>
          </a:prstGeom>
          <a:solidFill>
            <a:schemeClr val="bg1"/>
          </a:solidFill>
          <a:ln w="28575" cap="flat" cmpd="sng" algn="ctr">
            <a:solidFill>
              <a:schemeClr val="tx1">
                <a:lumMod val="65000"/>
                <a:lumOff val="35000"/>
              </a:schemeClr>
            </a:solidFill>
            <a:prstDash val="solid"/>
            <a:miter lim="800000"/>
          </a:ln>
          <a:effectLst/>
        </p:spPr>
        <p:txBody>
          <a:bodyPr rtlCol="0" anchor="ct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defTabSz="1285240">
              <a:defRPr/>
            </a:pPr>
            <a:endParaRPr lang="zh-CN" altLang="en-US" sz="2530" kern="0">
              <a:solidFill>
                <a:sysClr val="window" lastClr="FFFFFF"/>
              </a:solidFill>
              <a:latin typeface="楷体" panose="02010609060101010101" charset="-122"/>
              <a:ea typeface="楷体" panose="02010609060101010101" charset="-122"/>
              <a:sym typeface="Arial" panose="020B0604020202020204"/>
            </a:endParaRPr>
          </a:p>
        </p:txBody>
      </p:sp>
      <p:sp>
        <p:nvSpPr>
          <p:cNvPr id="21" name="文本框 20"/>
          <p:cNvSpPr txBox="1"/>
          <p:nvPr/>
        </p:nvSpPr>
        <p:spPr>
          <a:xfrm>
            <a:off x="1564005" y="2125980"/>
            <a:ext cx="2132965" cy="1814830"/>
          </a:xfrm>
          <a:prstGeom prst="rect">
            <a:avLst/>
          </a:prstGeom>
          <a:noFill/>
        </p:spPr>
        <p:txBody>
          <a:bodyPr wrap="square" rtlCol="0">
            <a:spAutoFit/>
          </a:bodyPr>
          <a:lstStyle/>
          <a:p>
            <a:r>
              <a:rPr lang="zh-CN" altLang="en-US" sz="1400">
                <a:latin typeface="楷体" panose="02010609060101010101" charset="-122"/>
                <a:ea typeface="楷体" panose="02010609060101010101" charset="-122"/>
              </a:rPr>
              <a:t>麓山巍巍，湘水泱泱。</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宏开学府，济济沧沧。</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承朱张之绪，取欧美之长。</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华与实兮并茂，兰与芷兮齐芳。</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楚材蔚起，奋志安壤。</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振我民族，扬我国光。</a:t>
            </a:r>
            <a:endParaRPr lang="zh-CN" altLang="en-US" sz="1400">
              <a:latin typeface="楷体" panose="02010609060101010101" charset="-122"/>
              <a:ea typeface="楷体" panose="02010609060101010101" charset="-122"/>
            </a:endParaRPr>
          </a:p>
        </p:txBody>
      </p:sp>
      <p:sp>
        <p:nvSpPr>
          <p:cNvPr id="12" name="文本框 11"/>
          <p:cNvSpPr txBox="1"/>
          <p:nvPr/>
        </p:nvSpPr>
        <p:spPr>
          <a:xfrm>
            <a:off x="4919980" y="2125980"/>
            <a:ext cx="2132965" cy="1814830"/>
          </a:xfrm>
          <a:prstGeom prst="rect">
            <a:avLst/>
          </a:prstGeom>
          <a:noFill/>
        </p:spPr>
        <p:txBody>
          <a:bodyPr wrap="square" rtlCol="0">
            <a:spAutoFit/>
          </a:bodyPr>
          <a:lstStyle/>
          <a:p>
            <a:r>
              <a:rPr lang="zh-CN" altLang="en-US" sz="1400">
                <a:latin typeface="楷体" panose="02010609060101010101" charset="-122"/>
                <a:ea typeface="楷体" panose="02010609060101010101" charset="-122"/>
              </a:rPr>
              <a:t>麓山巍巍，湘水泱泱。</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宏开学府，济济沧沧。</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承朱张之绪，取欧美之长。</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华与实兮并茂，兰与芷兮齐芳。</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楚材蔚起，奋志安壤。</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振我民族，扬我国光。</a:t>
            </a:r>
            <a:endParaRPr lang="zh-CN" altLang="en-US" sz="1400">
              <a:latin typeface="楷体" panose="02010609060101010101" charset="-122"/>
              <a:ea typeface="楷体" panose="02010609060101010101" charset="-122"/>
            </a:endParaRPr>
          </a:p>
        </p:txBody>
      </p:sp>
      <p:sp>
        <p:nvSpPr>
          <p:cNvPr id="13" name="文本框 12"/>
          <p:cNvSpPr txBox="1"/>
          <p:nvPr/>
        </p:nvSpPr>
        <p:spPr>
          <a:xfrm>
            <a:off x="8241665" y="2125980"/>
            <a:ext cx="2132965" cy="1814830"/>
          </a:xfrm>
          <a:prstGeom prst="rect">
            <a:avLst/>
          </a:prstGeom>
          <a:noFill/>
        </p:spPr>
        <p:txBody>
          <a:bodyPr wrap="square" rtlCol="0">
            <a:spAutoFit/>
          </a:bodyPr>
          <a:lstStyle/>
          <a:p>
            <a:r>
              <a:rPr lang="zh-CN" altLang="en-US" sz="1400">
                <a:latin typeface="楷体" panose="02010609060101010101" charset="-122"/>
                <a:ea typeface="楷体" panose="02010609060101010101" charset="-122"/>
              </a:rPr>
              <a:t>麓山巍巍，湘水泱泱。</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宏开学府，济济沧沧。</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承朱张之绪，取欧美之长。</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华与实兮并茂，兰与芷兮齐芳。</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楚材蔚起，奋志安壤。</a:t>
            </a:r>
            <a:endParaRPr lang="zh-CN" altLang="en-US" sz="1400">
              <a:latin typeface="楷体" panose="02010609060101010101" charset="-122"/>
              <a:ea typeface="楷体" panose="02010609060101010101" charset="-122"/>
            </a:endParaRPr>
          </a:p>
          <a:p>
            <a:r>
              <a:rPr lang="zh-CN" altLang="en-US" sz="1400">
                <a:latin typeface="楷体" panose="02010609060101010101" charset="-122"/>
                <a:ea typeface="楷体" panose="02010609060101010101" charset="-122"/>
              </a:rPr>
              <a:t>振我民族，扬我国光。</a:t>
            </a:r>
            <a:endParaRPr lang="zh-CN" altLang="en-US" sz="1400">
              <a:latin typeface="楷体" panose="02010609060101010101" charset="-122"/>
              <a:ea typeface="楷体" panose="02010609060101010101" charset="-122"/>
            </a:endParaRPr>
          </a:p>
        </p:txBody>
      </p:sp>
      <p:sp>
        <p:nvSpPr>
          <p:cNvPr id="14" name="矩形 13"/>
          <p:cNvSpPr/>
          <p:nvPr/>
        </p:nvSpPr>
        <p:spPr>
          <a:xfrm>
            <a:off x="1376045" y="4213860"/>
            <a:ext cx="2466975" cy="866775"/>
          </a:xfrm>
          <a:prstGeom prst="rect">
            <a:avLst/>
          </a:prstGeom>
          <a:noFill/>
          <a:ln w="38100">
            <a:solidFill>
              <a:schemeClr val="tx1">
                <a:lumMod val="75000"/>
                <a:lumOff val="2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19" name="矩形 18"/>
          <p:cNvSpPr/>
          <p:nvPr/>
        </p:nvSpPr>
        <p:spPr>
          <a:xfrm>
            <a:off x="1538615" y="4457095"/>
            <a:ext cx="2167890" cy="398780"/>
          </a:xfrm>
          <a:prstGeom prst="rect">
            <a:avLst/>
          </a:prstGeom>
        </p:spPr>
        <p:txBody>
          <a:bodyPr wrap="none">
            <a:spAutoFit/>
          </a:bodyPr>
          <a:lstStyle/>
          <a:p>
            <a:pPr algn="ctr"/>
            <a:r>
              <a:rPr lang="zh-CN" altLang="en-US" sz="2000" b="1" spc="600" dirty="0">
                <a:solidFill>
                  <a:schemeClr val="tx1">
                    <a:lumMod val="85000"/>
                    <a:lumOff val="15000"/>
                  </a:schemeClr>
                </a:solidFill>
                <a:latin typeface="思源黑体 CN Heavy" panose="020B0A00000000000000" charset="-122"/>
                <a:ea typeface="思源黑体 CN Heavy" panose="020B0A00000000000000" charset="-122"/>
                <a:cs typeface="Arial" panose="020B0604020202020204" pitchFamily="34" charset="0"/>
              </a:rPr>
              <a:t>输入文本标题</a:t>
            </a:r>
            <a:endParaRPr lang="zh-CN" altLang="en-US" sz="2000" b="1" spc="600" dirty="0">
              <a:solidFill>
                <a:schemeClr val="tx1">
                  <a:lumMod val="85000"/>
                  <a:lumOff val="15000"/>
                </a:schemeClr>
              </a:solidFill>
              <a:latin typeface="思源黑体 CN Heavy" panose="020B0A00000000000000" charset="-122"/>
              <a:ea typeface="思源黑体 CN Heavy" panose="020B0A00000000000000" charset="-122"/>
              <a:cs typeface="Arial" panose="020B0604020202020204" pitchFamily="34" charset="0"/>
            </a:endParaRPr>
          </a:p>
        </p:txBody>
      </p:sp>
      <p:sp>
        <p:nvSpPr>
          <p:cNvPr id="15" name="矩形 14"/>
          <p:cNvSpPr/>
          <p:nvPr/>
        </p:nvSpPr>
        <p:spPr>
          <a:xfrm>
            <a:off x="4674870" y="4246880"/>
            <a:ext cx="2466975" cy="866775"/>
          </a:xfrm>
          <a:prstGeom prst="rect">
            <a:avLst/>
          </a:prstGeom>
          <a:noFill/>
          <a:ln w="38100">
            <a:solidFill>
              <a:schemeClr val="tx1">
                <a:lumMod val="75000"/>
                <a:lumOff val="2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16" name="矩形 15"/>
          <p:cNvSpPr/>
          <p:nvPr/>
        </p:nvSpPr>
        <p:spPr>
          <a:xfrm>
            <a:off x="4846964" y="4480590"/>
            <a:ext cx="2167890" cy="398780"/>
          </a:xfrm>
          <a:prstGeom prst="rect">
            <a:avLst/>
          </a:prstGeom>
        </p:spPr>
        <p:txBody>
          <a:bodyPr wrap="none">
            <a:spAutoFit/>
          </a:bodyPr>
          <a:lstStyle/>
          <a:p>
            <a:pPr algn="ctr"/>
            <a:r>
              <a:rPr lang="zh-CN" altLang="en-US" sz="2000" b="1" spc="600" dirty="0">
                <a:solidFill>
                  <a:schemeClr val="tx1">
                    <a:lumMod val="85000"/>
                    <a:lumOff val="15000"/>
                  </a:schemeClr>
                </a:solidFill>
                <a:latin typeface="思源黑体 CN Heavy" panose="020B0A00000000000000" charset="-122"/>
                <a:ea typeface="思源黑体 CN Heavy" panose="020B0A00000000000000" charset="-122"/>
                <a:cs typeface="Arial" panose="020B0604020202020204" pitchFamily="34" charset="0"/>
              </a:rPr>
              <a:t>输入文本标题</a:t>
            </a:r>
            <a:endParaRPr lang="zh-CN" altLang="en-US" sz="2000" b="1" spc="600" dirty="0">
              <a:solidFill>
                <a:schemeClr val="tx1">
                  <a:lumMod val="85000"/>
                  <a:lumOff val="15000"/>
                </a:schemeClr>
              </a:solidFill>
              <a:latin typeface="思源黑体 CN Heavy" panose="020B0A00000000000000" charset="-122"/>
              <a:ea typeface="思源黑体 CN Heavy" panose="020B0A00000000000000" charset="-122"/>
              <a:cs typeface="Arial" panose="020B0604020202020204" pitchFamily="34" charset="0"/>
            </a:endParaRPr>
          </a:p>
        </p:txBody>
      </p:sp>
      <p:sp>
        <p:nvSpPr>
          <p:cNvPr id="17" name="矩形 16"/>
          <p:cNvSpPr/>
          <p:nvPr/>
        </p:nvSpPr>
        <p:spPr>
          <a:xfrm>
            <a:off x="8075295" y="4246880"/>
            <a:ext cx="2466975" cy="866775"/>
          </a:xfrm>
          <a:prstGeom prst="rect">
            <a:avLst/>
          </a:prstGeom>
          <a:noFill/>
          <a:ln w="38100">
            <a:solidFill>
              <a:schemeClr val="tx1">
                <a:lumMod val="75000"/>
                <a:lumOff val="2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18" name="矩形 17"/>
          <p:cNvSpPr/>
          <p:nvPr/>
        </p:nvSpPr>
        <p:spPr>
          <a:xfrm>
            <a:off x="8247389" y="4480590"/>
            <a:ext cx="2167890" cy="398780"/>
          </a:xfrm>
          <a:prstGeom prst="rect">
            <a:avLst/>
          </a:prstGeom>
        </p:spPr>
        <p:txBody>
          <a:bodyPr wrap="none">
            <a:spAutoFit/>
          </a:bodyPr>
          <a:lstStyle/>
          <a:p>
            <a:pPr algn="ctr"/>
            <a:r>
              <a:rPr lang="zh-CN" altLang="en-US" sz="2000" b="1" spc="600" dirty="0">
                <a:solidFill>
                  <a:schemeClr val="tx1">
                    <a:lumMod val="85000"/>
                    <a:lumOff val="15000"/>
                  </a:schemeClr>
                </a:solidFill>
                <a:latin typeface="思源黑体 CN Heavy" panose="020B0A00000000000000" charset="-122"/>
                <a:ea typeface="思源黑体 CN Heavy" panose="020B0A00000000000000" charset="-122"/>
                <a:cs typeface="Arial" panose="020B0604020202020204" pitchFamily="34" charset="0"/>
              </a:rPr>
              <a:t>输入文本标题</a:t>
            </a:r>
            <a:endParaRPr lang="zh-CN" altLang="en-US" sz="2000" b="1" spc="600" dirty="0">
              <a:solidFill>
                <a:schemeClr val="tx1">
                  <a:lumMod val="85000"/>
                  <a:lumOff val="15000"/>
                </a:schemeClr>
              </a:solidFill>
              <a:latin typeface="思源黑体 CN Heavy" panose="020B0A00000000000000" charset="-122"/>
              <a:ea typeface="思源黑体 CN Heavy" panose="020B0A00000000000000" charset="-122"/>
              <a:cs typeface="Arial" panose="020B0604020202020204" pitchFamily="34" charset="0"/>
            </a:endParaRPr>
          </a:p>
        </p:txBody>
      </p:sp>
      <p:grpSp>
        <p:nvGrpSpPr>
          <p:cNvPr id="32" name="组合 31"/>
          <p:cNvGrpSpPr/>
          <p:nvPr/>
        </p:nvGrpSpPr>
        <p:grpSpPr>
          <a:xfrm>
            <a:off x="-21590" y="271145"/>
            <a:ext cx="2990215" cy="563880"/>
            <a:chOff x="-34" y="427"/>
            <a:chExt cx="4709" cy="888"/>
          </a:xfrm>
        </p:grpSpPr>
        <p:grpSp>
          <p:nvGrpSpPr>
            <p:cNvPr id="33" name="组合 32"/>
            <p:cNvGrpSpPr/>
            <p:nvPr/>
          </p:nvGrpSpPr>
          <p:grpSpPr>
            <a:xfrm>
              <a:off x="-34" y="427"/>
              <a:ext cx="4709" cy="888"/>
              <a:chOff x="295275" y="231775"/>
              <a:chExt cx="3474468" cy="563880"/>
            </a:xfrm>
          </p:grpSpPr>
          <p:sp>
            <p:nvSpPr>
              <p:cNvPr id="34" name="矩形 33"/>
              <p:cNvSpPr/>
              <p:nvPr/>
            </p:nvSpPr>
            <p:spPr>
              <a:xfrm>
                <a:off x="295275" y="231775"/>
                <a:ext cx="425731" cy="5638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35" name="等腰三角形 18"/>
              <p:cNvSpPr/>
              <p:nvPr/>
            </p:nvSpPr>
            <p:spPr>
              <a:xfrm rot="5400000">
                <a:off x="3542730"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36" name="等腰三角形 22"/>
              <p:cNvSpPr/>
              <p:nvPr/>
            </p:nvSpPr>
            <p:spPr>
              <a:xfrm rot="5400000">
                <a:off x="3231580"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37" name="等腰三角形 23"/>
              <p:cNvSpPr/>
              <p:nvPr/>
            </p:nvSpPr>
            <p:spPr>
              <a:xfrm rot="5400000">
                <a:off x="2919636"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38" name="文本框 10"/>
            <p:cNvSpPr txBox="1">
              <a:spLocks noChangeArrowheads="1"/>
            </p:cNvSpPr>
            <p:nvPr/>
          </p:nvSpPr>
          <p:spPr bwMode="auto">
            <a:xfrm>
              <a:off x="612" y="493"/>
              <a:ext cx="3164"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solidFill>
                  <a:latin typeface="思源黑体 CN Heavy" panose="020B0A00000000000000" charset="-122"/>
                  <a:ea typeface="思源黑体 CN Heavy" panose="020B0A00000000000000" charset="-122"/>
                  <a:sym typeface="+mn-ea"/>
                </a:rPr>
                <a:t>大标题四</a:t>
              </a:r>
              <a:endParaRPr lang="en-US" altLang="zh-CN" sz="2800" dirty="0">
                <a:solidFill>
                  <a:schemeClr val="bg1"/>
                </a:solidFill>
                <a:latin typeface="思源黑体 CN Heavy" panose="020B0A00000000000000" charset="-122"/>
                <a:ea typeface="思源黑体 CN Heavy" panose="020B0A00000000000000" charset="-122"/>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淘宝网chenying0907出品 6"/>
          <p:cNvSpPr/>
          <p:nvPr/>
        </p:nvSpPr>
        <p:spPr>
          <a:xfrm>
            <a:off x="0" y="0"/>
            <a:ext cx="12198350" cy="6865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楷体" panose="02010609060101010101" charset="-122"/>
              <a:ea typeface="楷体" panose="02010609060101010101" charset="-122"/>
            </a:endParaRPr>
          </a:p>
        </p:txBody>
      </p:sp>
      <p:grpSp>
        <p:nvGrpSpPr>
          <p:cNvPr id="9" name="组合 8"/>
          <p:cNvGrpSpPr/>
          <p:nvPr/>
        </p:nvGrpSpPr>
        <p:grpSpPr>
          <a:xfrm>
            <a:off x="2410460" y="868045"/>
            <a:ext cx="5358765" cy="1184910"/>
            <a:chOff x="3796" y="1367"/>
            <a:chExt cx="8439" cy="1866"/>
          </a:xfrm>
        </p:grpSpPr>
        <p:sp>
          <p:nvSpPr>
            <p:cNvPr id="67" name="任意多边形: 形状 66"/>
            <p:cNvSpPr/>
            <p:nvPr/>
          </p:nvSpPr>
          <p:spPr>
            <a:xfrm>
              <a:off x="10369" y="1367"/>
              <a:ext cx="1867" cy="1867"/>
            </a:xfrm>
            <a:custGeom>
              <a:avLst/>
              <a:gdLst>
                <a:gd name="connsiteX0" fmla="*/ 592728 w 1185456"/>
                <a:gd name="connsiteY0" fmla="*/ 0 h 1185456"/>
                <a:gd name="connsiteX1" fmla="*/ 1185456 w 1185456"/>
                <a:gd name="connsiteY1" fmla="*/ 592728 h 1185456"/>
                <a:gd name="connsiteX2" fmla="*/ 592728 w 1185456"/>
                <a:gd name="connsiteY2" fmla="*/ 1185456 h 1185456"/>
                <a:gd name="connsiteX3" fmla="*/ 0 w 1185456"/>
                <a:gd name="connsiteY3" fmla="*/ 592728 h 1185456"/>
                <a:gd name="connsiteX4" fmla="*/ 12042 w 1185456"/>
                <a:gd name="connsiteY4" fmla="*/ 473273 h 1185456"/>
                <a:gd name="connsiteX5" fmla="*/ 24051 w 1185456"/>
                <a:gd name="connsiteY5" fmla="*/ 434586 h 1185456"/>
                <a:gd name="connsiteX6" fmla="*/ 66477 w 1185456"/>
                <a:gd name="connsiteY6" fmla="*/ 443151 h 1185456"/>
                <a:gd name="connsiteX7" fmla="*/ 71103 w 1185456"/>
                <a:gd name="connsiteY7" fmla="*/ 442217 h 1185456"/>
                <a:gd name="connsiteX8" fmla="*/ 58497 w 1185456"/>
                <a:gd name="connsiteY8" fmla="*/ 482829 h 1185456"/>
                <a:gd name="connsiteX9" fmla="*/ 47418 w 1185456"/>
                <a:gd name="connsiteY9" fmla="*/ 592728 h 1185456"/>
                <a:gd name="connsiteX10" fmla="*/ 592727 w 1185456"/>
                <a:gd name="connsiteY10" fmla="*/ 1138038 h 1185456"/>
                <a:gd name="connsiteX11" fmla="*/ 1138036 w 1185456"/>
                <a:gd name="connsiteY11" fmla="*/ 592728 h 1185456"/>
                <a:gd name="connsiteX12" fmla="*/ 592727 w 1185456"/>
                <a:gd name="connsiteY12" fmla="*/ 47418 h 1185456"/>
                <a:gd name="connsiteX13" fmla="*/ 207135 w 1185456"/>
                <a:gd name="connsiteY13" fmla="*/ 207136 h 1185456"/>
                <a:gd name="connsiteX14" fmla="*/ 170844 w 1185456"/>
                <a:gd name="connsiteY14" fmla="*/ 251122 h 1185456"/>
                <a:gd name="connsiteX15" fmla="*/ 155466 w 1185456"/>
                <a:gd name="connsiteY15" fmla="*/ 228314 h 1185456"/>
                <a:gd name="connsiteX16" fmla="*/ 138118 w 1185456"/>
                <a:gd name="connsiteY16" fmla="*/ 216618 h 1185456"/>
                <a:gd name="connsiteX17" fmla="*/ 173606 w 1185456"/>
                <a:gd name="connsiteY17" fmla="*/ 173606 h 1185456"/>
                <a:gd name="connsiteX18" fmla="*/ 592728 w 1185456"/>
                <a:gd name="connsiteY18" fmla="*/ 0 h 118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5456" h="1185456">
                  <a:moveTo>
                    <a:pt x="592728" y="0"/>
                  </a:moveTo>
                  <a:cubicBezTo>
                    <a:pt x="920083" y="0"/>
                    <a:pt x="1185456" y="265373"/>
                    <a:pt x="1185456" y="592728"/>
                  </a:cubicBezTo>
                  <a:cubicBezTo>
                    <a:pt x="1185456" y="920083"/>
                    <a:pt x="920083" y="1185456"/>
                    <a:pt x="592728" y="1185456"/>
                  </a:cubicBezTo>
                  <a:cubicBezTo>
                    <a:pt x="265373" y="1185456"/>
                    <a:pt x="0" y="920083"/>
                    <a:pt x="0" y="592728"/>
                  </a:cubicBezTo>
                  <a:cubicBezTo>
                    <a:pt x="0" y="551809"/>
                    <a:pt x="4146" y="511858"/>
                    <a:pt x="12042" y="473273"/>
                  </a:cubicBezTo>
                  <a:lnTo>
                    <a:pt x="24051" y="434586"/>
                  </a:lnTo>
                  <a:lnTo>
                    <a:pt x="66477" y="443151"/>
                  </a:lnTo>
                  <a:lnTo>
                    <a:pt x="71103" y="442217"/>
                  </a:lnTo>
                  <a:lnTo>
                    <a:pt x="58497" y="482829"/>
                  </a:lnTo>
                  <a:cubicBezTo>
                    <a:pt x="51232" y="518328"/>
                    <a:pt x="47418" y="555082"/>
                    <a:pt x="47418" y="592728"/>
                  </a:cubicBezTo>
                  <a:cubicBezTo>
                    <a:pt x="47418" y="893894"/>
                    <a:pt x="291561" y="1138038"/>
                    <a:pt x="592727" y="1138038"/>
                  </a:cubicBezTo>
                  <a:cubicBezTo>
                    <a:pt x="893893" y="1138038"/>
                    <a:pt x="1138036" y="893894"/>
                    <a:pt x="1138036" y="592728"/>
                  </a:cubicBezTo>
                  <a:cubicBezTo>
                    <a:pt x="1138036" y="291562"/>
                    <a:pt x="893893" y="47418"/>
                    <a:pt x="592727" y="47418"/>
                  </a:cubicBezTo>
                  <a:cubicBezTo>
                    <a:pt x="442144" y="47418"/>
                    <a:pt x="305817" y="108454"/>
                    <a:pt x="207135" y="207136"/>
                  </a:cubicBezTo>
                  <a:lnTo>
                    <a:pt x="170844" y="251122"/>
                  </a:lnTo>
                  <a:lnTo>
                    <a:pt x="155466" y="228314"/>
                  </a:lnTo>
                  <a:lnTo>
                    <a:pt x="138118" y="216618"/>
                  </a:lnTo>
                  <a:lnTo>
                    <a:pt x="173606" y="173606"/>
                  </a:lnTo>
                  <a:cubicBezTo>
                    <a:pt x="280869" y="66343"/>
                    <a:pt x="429051" y="0"/>
                    <a:pt x="592728"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楷体" panose="02010609060101010101" charset="-122"/>
                <a:ea typeface="楷体" panose="02010609060101010101" charset="-122"/>
              </a:endParaRPr>
            </a:p>
          </p:txBody>
        </p:sp>
        <p:sp>
          <p:nvSpPr>
            <p:cNvPr id="66" name="任意多边形: 形状 65"/>
            <p:cNvSpPr/>
            <p:nvPr/>
          </p:nvSpPr>
          <p:spPr>
            <a:xfrm>
              <a:off x="10570" y="1577"/>
              <a:ext cx="1448" cy="1448"/>
            </a:xfrm>
            <a:custGeom>
              <a:avLst/>
              <a:gdLst>
                <a:gd name="connsiteX0" fmla="*/ 459775 w 919550"/>
                <a:gd name="connsiteY0" fmla="*/ 0 h 919550"/>
                <a:gd name="connsiteX1" fmla="*/ 919550 w 919550"/>
                <a:gd name="connsiteY1" fmla="*/ 459775 h 919550"/>
                <a:gd name="connsiteX2" fmla="*/ 459775 w 919550"/>
                <a:gd name="connsiteY2" fmla="*/ 919550 h 919550"/>
                <a:gd name="connsiteX3" fmla="*/ 0 w 919550"/>
                <a:gd name="connsiteY3" fmla="*/ 459775 h 919550"/>
                <a:gd name="connsiteX4" fmla="*/ 459775 w 919550"/>
                <a:gd name="connsiteY4" fmla="*/ 0 h 91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550" h="919550">
                  <a:moveTo>
                    <a:pt x="459775" y="0"/>
                  </a:moveTo>
                  <a:cubicBezTo>
                    <a:pt x="713702" y="0"/>
                    <a:pt x="919550" y="205848"/>
                    <a:pt x="919550" y="459775"/>
                  </a:cubicBezTo>
                  <a:cubicBezTo>
                    <a:pt x="919550" y="713702"/>
                    <a:pt x="713702" y="919550"/>
                    <a:pt x="459775" y="919550"/>
                  </a:cubicBezTo>
                  <a:cubicBezTo>
                    <a:pt x="205848" y="919550"/>
                    <a:pt x="0" y="713702"/>
                    <a:pt x="0" y="459775"/>
                  </a:cubicBezTo>
                  <a:cubicBezTo>
                    <a:pt x="0" y="205848"/>
                    <a:pt x="205848" y="0"/>
                    <a:pt x="459775"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楷体" panose="02010609060101010101" charset="-122"/>
                <a:ea typeface="楷体" panose="02010609060101010101" charset="-122"/>
              </a:endParaRPr>
            </a:p>
          </p:txBody>
        </p:sp>
        <p:sp>
          <p:nvSpPr>
            <p:cNvPr id="10" name="椭圆 9"/>
            <p:cNvSpPr/>
            <p:nvPr/>
          </p:nvSpPr>
          <p:spPr>
            <a:xfrm>
              <a:off x="10369" y="1775"/>
              <a:ext cx="201" cy="20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13" name="文本框 12"/>
            <p:cNvSpPr txBox="1"/>
            <p:nvPr/>
          </p:nvSpPr>
          <p:spPr>
            <a:xfrm>
              <a:off x="10799" y="1832"/>
              <a:ext cx="1267" cy="919"/>
            </a:xfrm>
            <a:prstGeom prst="rect">
              <a:avLst/>
            </a:prstGeom>
            <a:noFill/>
          </p:spPr>
          <p:txBody>
            <a:bodyPr wrap="square" rtlCol="0">
              <a:spAutoFit/>
            </a:bodyPr>
            <a:lstStyle/>
            <a:p>
              <a:r>
                <a:rPr lang="en-US" altLang="zh-CN" sz="3200" dirty="0">
                  <a:solidFill>
                    <a:schemeClr val="bg1"/>
                  </a:solidFill>
                  <a:latin typeface="楷体" panose="02010609060101010101" charset="-122"/>
                  <a:ea typeface="楷体" panose="02010609060101010101" charset="-122"/>
                </a:rPr>
                <a:t>01</a:t>
              </a:r>
              <a:endParaRPr lang="en-US" altLang="zh-CN" sz="3200" dirty="0">
                <a:solidFill>
                  <a:schemeClr val="bg1"/>
                </a:solidFill>
                <a:latin typeface="楷体" panose="02010609060101010101" charset="-122"/>
                <a:ea typeface="楷体" panose="02010609060101010101" charset="-122"/>
              </a:endParaRPr>
            </a:p>
          </p:txBody>
        </p:sp>
        <p:sp>
          <p:nvSpPr>
            <p:cNvPr id="16" name="TextBox 19"/>
            <p:cNvSpPr txBox="1"/>
            <p:nvPr/>
          </p:nvSpPr>
          <p:spPr>
            <a:xfrm>
              <a:off x="5842" y="1474"/>
              <a:ext cx="3850" cy="628"/>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u="none" strike="noStrike" kern="1200" cap="none" spc="0" normalizeH="0" baseline="0" noProof="0" dirty="0">
                  <a:ln>
                    <a:noFill/>
                  </a:ln>
                  <a:solidFill>
                    <a:prstClr val="black">
                      <a:lumMod val="75000"/>
                      <a:lumOff val="25000"/>
                    </a:prstClr>
                  </a:solidFill>
                  <a:effectLst/>
                  <a:uLnTx/>
                  <a:uFillTx/>
                  <a:latin typeface="思源黑体 CN Heavy" panose="020B0A00000000000000" charset="-122"/>
                  <a:ea typeface="思源黑体 CN Heavy" panose="020B0A00000000000000" charset="-122"/>
                </a:rPr>
                <a:t>输入标题</a:t>
              </a:r>
              <a:endParaRPr kumimoji="0" lang="en-US" sz="2000" u="none" strike="noStrike" kern="1200" cap="none" spc="0" normalizeH="0" baseline="0" noProof="0" dirty="0">
                <a:ln>
                  <a:noFill/>
                </a:ln>
                <a:solidFill>
                  <a:prstClr val="black">
                    <a:lumMod val="75000"/>
                    <a:lumOff val="25000"/>
                  </a:prstClr>
                </a:solidFill>
                <a:effectLst/>
                <a:uLnTx/>
                <a:uFillTx/>
                <a:latin typeface="思源黑体 CN Heavy" panose="020B0A00000000000000" charset="-122"/>
                <a:ea typeface="思源黑体 CN Heavy" panose="020B0A00000000000000" charset="-122"/>
              </a:endParaRPr>
            </a:p>
          </p:txBody>
        </p:sp>
        <p:sp>
          <p:nvSpPr>
            <p:cNvPr id="17" name="文本框 16"/>
            <p:cNvSpPr txBox="1"/>
            <p:nvPr/>
          </p:nvSpPr>
          <p:spPr>
            <a:xfrm>
              <a:off x="3796" y="2123"/>
              <a:ext cx="5986" cy="822"/>
            </a:xfrm>
            <a:prstGeom prst="rect">
              <a:avLst/>
            </a:prstGeom>
            <a:noFill/>
          </p:spPr>
          <p:txBody>
            <a:bodyPr wrap="square" rtlCol="0">
              <a:spAutoFit/>
              <a:scene3d>
                <a:camera prst="orthographicFront"/>
                <a:lightRig rig="threePt" dir="t"/>
              </a:scene3d>
              <a:sp3d contourW="12700"/>
            </a:bodyPr>
            <a:lstStyle/>
            <a:p>
              <a:pPr algn="r">
                <a:defRPr/>
              </a:pP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点击此处输入正文文本点击此处输入正文文本点击此处输入正文文本点击此处输入正文文本</a:t>
              </a:r>
              <a:endParaRPr lang="en-US" altLang="zh-CN" sz="1400" dirty="0">
                <a:solidFill>
                  <a:schemeClr val="tx1">
                    <a:lumMod val="50000"/>
                    <a:lumOff val="50000"/>
                  </a:schemeClr>
                </a:solidFill>
                <a:latin typeface="楷体" panose="02010609060101010101" charset="-122"/>
                <a:ea typeface="楷体" panose="02010609060101010101" charset="-122"/>
                <a:cs typeface="Arial" panose="020B0604020202020204" pitchFamily="34" charset="0"/>
              </a:endParaRPr>
            </a:p>
          </p:txBody>
        </p:sp>
      </p:grpSp>
      <p:grpSp>
        <p:nvGrpSpPr>
          <p:cNvPr id="11" name="组合 10"/>
          <p:cNvGrpSpPr/>
          <p:nvPr/>
        </p:nvGrpSpPr>
        <p:grpSpPr>
          <a:xfrm>
            <a:off x="1628140" y="2406650"/>
            <a:ext cx="5364480" cy="1184910"/>
            <a:chOff x="2564" y="3790"/>
            <a:chExt cx="8448" cy="1866"/>
          </a:xfrm>
        </p:grpSpPr>
        <p:sp>
          <p:nvSpPr>
            <p:cNvPr id="36" name="任意多边形: 形状 65"/>
            <p:cNvSpPr/>
            <p:nvPr/>
          </p:nvSpPr>
          <p:spPr>
            <a:xfrm>
              <a:off x="9352" y="4013"/>
              <a:ext cx="1448" cy="1448"/>
            </a:xfrm>
            <a:custGeom>
              <a:avLst/>
              <a:gdLst>
                <a:gd name="connsiteX0" fmla="*/ 459775 w 919550"/>
                <a:gd name="connsiteY0" fmla="*/ 0 h 919550"/>
                <a:gd name="connsiteX1" fmla="*/ 919550 w 919550"/>
                <a:gd name="connsiteY1" fmla="*/ 459775 h 919550"/>
                <a:gd name="connsiteX2" fmla="*/ 459775 w 919550"/>
                <a:gd name="connsiteY2" fmla="*/ 919550 h 919550"/>
                <a:gd name="connsiteX3" fmla="*/ 0 w 919550"/>
                <a:gd name="connsiteY3" fmla="*/ 459775 h 919550"/>
                <a:gd name="connsiteX4" fmla="*/ 459775 w 919550"/>
                <a:gd name="connsiteY4" fmla="*/ 0 h 91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550" h="919550">
                  <a:moveTo>
                    <a:pt x="459775" y="0"/>
                  </a:moveTo>
                  <a:cubicBezTo>
                    <a:pt x="713702" y="0"/>
                    <a:pt x="919550" y="205848"/>
                    <a:pt x="919550" y="459775"/>
                  </a:cubicBezTo>
                  <a:cubicBezTo>
                    <a:pt x="919550" y="713702"/>
                    <a:pt x="713702" y="919550"/>
                    <a:pt x="459775" y="919550"/>
                  </a:cubicBezTo>
                  <a:cubicBezTo>
                    <a:pt x="205848" y="919550"/>
                    <a:pt x="0" y="713702"/>
                    <a:pt x="0" y="459775"/>
                  </a:cubicBezTo>
                  <a:cubicBezTo>
                    <a:pt x="0" y="205848"/>
                    <a:pt x="205848" y="0"/>
                    <a:pt x="459775"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楷体" panose="02010609060101010101" charset="-122"/>
                <a:ea typeface="楷体" panose="02010609060101010101" charset="-122"/>
              </a:endParaRPr>
            </a:p>
          </p:txBody>
        </p:sp>
        <p:sp>
          <p:nvSpPr>
            <p:cNvPr id="7" name="文本框 6"/>
            <p:cNvSpPr txBox="1"/>
            <p:nvPr/>
          </p:nvSpPr>
          <p:spPr>
            <a:xfrm>
              <a:off x="2564" y="4629"/>
              <a:ext cx="5986" cy="822"/>
            </a:xfrm>
            <a:prstGeom prst="rect">
              <a:avLst/>
            </a:prstGeom>
            <a:noFill/>
          </p:spPr>
          <p:txBody>
            <a:bodyPr wrap="square" rtlCol="0">
              <a:spAutoFit/>
              <a:scene3d>
                <a:camera prst="orthographicFront"/>
                <a:lightRig rig="threePt" dir="t"/>
              </a:scene3d>
              <a:sp3d contourW="12700"/>
            </a:bodyPr>
            <a:p>
              <a:pPr algn="r">
                <a:defRPr/>
              </a:pP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点击此处输入正文文本点击此处输入正文文本点击此处输入正文文本点击此处输入正文文本</a:t>
              </a:r>
              <a:endParaRPr lang="en-US" altLang="zh-CN" sz="1400" dirty="0">
                <a:solidFill>
                  <a:schemeClr val="tx1">
                    <a:lumMod val="50000"/>
                    <a:lumOff val="50000"/>
                  </a:schemeClr>
                </a:solidFill>
                <a:latin typeface="楷体" panose="02010609060101010101" charset="-122"/>
                <a:ea typeface="楷体" panose="02010609060101010101" charset="-122"/>
                <a:cs typeface="Arial" panose="020B0604020202020204" pitchFamily="34" charset="0"/>
              </a:endParaRPr>
            </a:p>
          </p:txBody>
        </p:sp>
        <p:grpSp>
          <p:nvGrpSpPr>
            <p:cNvPr id="90" name="组合 89"/>
            <p:cNvGrpSpPr/>
            <p:nvPr/>
          </p:nvGrpSpPr>
          <p:grpSpPr>
            <a:xfrm>
              <a:off x="4700" y="3790"/>
              <a:ext cx="6313" cy="1867"/>
              <a:chOff x="2981870" y="2399734"/>
              <a:chExt cx="4008866" cy="1185456"/>
            </a:xfrm>
          </p:grpSpPr>
          <p:grpSp>
            <p:nvGrpSpPr>
              <p:cNvPr id="14" name="组合 13"/>
              <p:cNvGrpSpPr/>
              <p:nvPr/>
            </p:nvGrpSpPr>
            <p:grpSpPr>
              <a:xfrm>
                <a:off x="5805280" y="2399734"/>
                <a:ext cx="1185456" cy="1185456"/>
                <a:chOff x="5805280" y="2399734"/>
                <a:chExt cx="1185456" cy="1185456"/>
              </a:xfrm>
            </p:grpSpPr>
            <p:sp>
              <p:nvSpPr>
                <p:cNvPr id="87" name="任意多边形: 形状 86"/>
                <p:cNvSpPr/>
                <p:nvPr/>
              </p:nvSpPr>
              <p:spPr>
                <a:xfrm>
                  <a:off x="5805280" y="2399734"/>
                  <a:ext cx="1185456" cy="1185456"/>
                </a:xfrm>
                <a:custGeom>
                  <a:avLst/>
                  <a:gdLst>
                    <a:gd name="connsiteX0" fmla="*/ 592728 w 1185456"/>
                    <a:gd name="connsiteY0" fmla="*/ 0 h 1185456"/>
                    <a:gd name="connsiteX1" fmla="*/ 1185456 w 1185456"/>
                    <a:gd name="connsiteY1" fmla="*/ 592728 h 1185456"/>
                    <a:gd name="connsiteX2" fmla="*/ 592728 w 1185456"/>
                    <a:gd name="connsiteY2" fmla="*/ 1185456 h 1185456"/>
                    <a:gd name="connsiteX3" fmla="*/ 0 w 1185456"/>
                    <a:gd name="connsiteY3" fmla="*/ 592728 h 1185456"/>
                    <a:gd name="connsiteX4" fmla="*/ 12042 w 1185456"/>
                    <a:gd name="connsiteY4" fmla="*/ 473273 h 1185456"/>
                    <a:gd name="connsiteX5" fmla="*/ 24051 w 1185456"/>
                    <a:gd name="connsiteY5" fmla="*/ 434586 h 1185456"/>
                    <a:gd name="connsiteX6" fmla="*/ 66477 w 1185456"/>
                    <a:gd name="connsiteY6" fmla="*/ 443151 h 1185456"/>
                    <a:gd name="connsiteX7" fmla="*/ 71103 w 1185456"/>
                    <a:gd name="connsiteY7" fmla="*/ 442217 h 1185456"/>
                    <a:gd name="connsiteX8" fmla="*/ 58497 w 1185456"/>
                    <a:gd name="connsiteY8" fmla="*/ 482829 h 1185456"/>
                    <a:gd name="connsiteX9" fmla="*/ 47418 w 1185456"/>
                    <a:gd name="connsiteY9" fmla="*/ 592728 h 1185456"/>
                    <a:gd name="connsiteX10" fmla="*/ 592727 w 1185456"/>
                    <a:gd name="connsiteY10" fmla="*/ 1138038 h 1185456"/>
                    <a:gd name="connsiteX11" fmla="*/ 1138036 w 1185456"/>
                    <a:gd name="connsiteY11" fmla="*/ 592728 h 1185456"/>
                    <a:gd name="connsiteX12" fmla="*/ 592727 w 1185456"/>
                    <a:gd name="connsiteY12" fmla="*/ 47418 h 1185456"/>
                    <a:gd name="connsiteX13" fmla="*/ 207135 w 1185456"/>
                    <a:gd name="connsiteY13" fmla="*/ 207136 h 1185456"/>
                    <a:gd name="connsiteX14" fmla="*/ 170844 w 1185456"/>
                    <a:gd name="connsiteY14" fmla="*/ 251122 h 1185456"/>
                    <a:gd name="connsiteX15" fmla="*/ 155466 w 1185456"/>
                    <a:gd name="connsiteY15" fmla="*/ 228314 h 1185456"/>
                    <a:gd name="connsiteX16" fmla="*/ 138118 w 1185456"/>
                    <a:gd name="connsiteY16" fmla="*/ 216618 h 1185456"/>
                    <a:gd name="connsiteX17" fmla="*/ 173606 w 1185456"/>
                    <a:gd name="connsiteY17" fmla="*/ 173606 h 1185456"/>
                    <a:gd name="connsiteX18" fmla="*/ 592728 w 1185456"/>
                    <a:gd name="connsiteY18" fmla="*/ 0 h 118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5456" h="1185456">
                      <a:moveTo>
                        <a:pt x="592728" y="0"/>
                      </a:moveTo>
                      <a:cubicBezTo>
                        <a:pt x="920083" y="0"/>
                        <a:pt x="1185456" y="265373"/>
                        <a:pt x="1185456" y="592728"/>
                      </a:cubicBezTo>
                      <a:cubicBezTo>
                        <a:pt x="1185456" y="920083"/>
                        <a:pt x="920083" y="1185456"/>
                        <a:pt x="592728" y="1185456"/>
                      </a:cubicBezTo>
                      <a:cubicBezTo>
                        <a:pt x="265373" y="1185456"/>
                        <a:pt x="0" y="920083"/>
                        <a:pt x="0" y="592728"/>
                      </a:cubicBezTo>
                      <a:cubicBezTo>
                        <a:pt x="0" y="551809"/>
                        <a:pt x="4146" y="511858"/>
                        <a:pt x="12042" y="473273"/>
                      </a:cubicBezTo>
                      <a:lnTo>
                        <a:pt x="24051" y="434586"/>
                      </a:lnTo>
                      <a:lnTo>
                        <a:pt x="66477" y="443151"/>
                      </a:lnTo>
                      <a:lnTo>
                        <a:pt x="71103" y="442217"/>
                      </a:lnTo>
                      <a:lnTo>
                        <a:pt x="58497" y="482829"/>
                      </a:lnTo>
                      <a:cubicBezTo>
                        <a:pt x="51232" y="518328"/>
                        <a:pt x="47418" y="555082"/>
                        <a:pt x="47418" y="592728"/>
                      </a:cubicBezTo>
                      <a:cubicBezTo>
                        <a:pt x="47418" y="893894"/>
                        <a:pt x="291561" y="1138038"/>
                        <a:pt x="592727" y="1138038"/>
                      </a:cubicBezTo>
                      <a:cubicBezTo>
                        <a:pt x="893893" y="1138038"/>
                        <a:pt x="1138036" y="893894"/>
                        <a:pt x="1138036" y="592728"/>
                      </a:cubicBezTo>
                      <a:cubicBezTo>
                        <a:pt x="1138036" y="291562"/>
                        <a:pt x="893893" y="47418"/>
                        <a:pt x="592727" y="47418"/>
                      </a:cubicBezTo>
                      <a:cubicBezTo>
                        <a:pt x="442144" y="47418"/>
                        <a:pt x="305817" y="108454"/>
                        <a:pt x="207135" y="207136"/>
                      </a:cubicBezTo>
                      <a:lnTo>
                        <a:pt x="170844" y="251122"/>
                      </a:lnTo>
                      <a:lnTo>
                        <a:pt x="155466" y="228314"/>
                      </a:lnTo>
                      <a:lnTo>
                        <a:pt x="138118" y="216618"/>
                      </a:lnTo>
                      <a:lnTo>
                        <a:pt x="173606" y="173606"/>
                      </a:lnTo>
                      <a:cubicBezTo>
                        <a:pt x="280869" y="66343"/>
                        <a:pt x="429051" y="0"/>
                        <a:pt x="592728"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楷体" panose="02010609060101010101" charset="-122"/>
                    <a:ea typeface="楷体" panose="02010609060101010101" charset="-122"/>
                  </a:endParaRPr>
                </a:p>
              </p:txBody>
            </p:sp>
            <p:sp>
              <p:nvSpPr>
                <p:cNvPr id="27" name="椭圆 26"/>
                <p:cNvSpPr/>
                <p:nvPr/>
              </p:nvSpPr>
              <p:spPr>
                <a:xfrm>
                  <a:off x="5805281" y="2653218"/>
                  <a:ext cx="127635" cy="12763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20" name="文本框 19"/>
                <p:cNvSpPr txBox="1"/>
                <p:nvPr/>
              </p:nvSpPr>
              <p:spPr>
                <a:xfrm>
                  <a:off x="6067806" y="2717351"/>
                  <a:ext cx="804633" cy="584775"/>
                </a:xfrm>
                <a:prstGeom prst="rect">
                  <a:avLst/>
                </a:prstGeom>
                <a:noFill/>
              </p:spPr>
              <p:txBody>
                <a:bodyPr wrap="square" rtlCol="0">
                  <a:spAutoFit/>
                </a:bodyPr>
                <a:lstStyle/>
                <a:p>
                  <a:r>
                    <a:rPr lang="en-US" altLang="zh-CN" sz="3200" dirty="0">
                      <a:solidFill>
                        <a:schemeClr val="bg1"/>
                      </a:solidFill>
                      <a:latin typeface="楷体" panose="02010609060101010101" charset="-122"/>
                      <a:ea typeface="楷体" panose="02010609060101010101" charset="-122"/>
                    </a:rPr>
                    <a:t>02</a:t>
                  </a:r>
                  <a:endParaRPr lang="zh-CN" altLang="en-US" sz="3200" dirty="0">
                    <a:solidFill>
                      <a:schemeClr val="bg1"/>
                    </a:solidFill>
                    <a:latin typeface="楷体" panose="02010609060101010101" charset="-122"/>
                    <a:ea typeface="楷体" panose="02010609060101010101" charset="-122"/>
                  </a:endParaRPr>
                </a:p>
              </p:txBody>
            </p:sp>
          </p:grpSp>
          <p:sp>
            <p:nvSpPr>
              <p:cNvPr id="22" name="TextBox 19"/>
              <p:cNvSpPr txBox="1"/>
              <p:nvPr/>
            </p:nvSpPr>
            <p:spPr>
              <a:xfrm>
                <a:off x="2981870" y="2533171"/>
                <a:ext cx="2444433"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u="none" strike="noStrike" kern="1200" cap="none" spc="0" normalizeH="0" baseline="0" noProof="0" dirty="0">
                    <a:ln>
                      <a:noFill/>
                    </a:ln>
                    <a:solidFill>
                      <a:prstClr val="black">
                        <a:lumMod val="75000"/>
                        <a:lumOff val="25000"/>
                      </a:prstClr>
                    </a:solidFill>
                    <a:effectLst/>
                    <a:uLnTx/>
                    <a:uFillTx/>
                    <a:latin typeface="思源黑体 CN Heavy" panose="020B0A00000000000000" charset="-122"/>
                    <a:ea typeface="思源黑体 CN Heavy" panose="020B0A00000000000000" charset="-122"/>
                  </a:rPr>
                  <a:t>输入标题</a:t>
                </a:r>
                <a:endParaRPr kumimoji="0" lang="en-US" sz="2000" u="none" strike="noStrike" kern="1200" cap="none" spc="0" normalizeH="0" baseline="0" noProof="0" dirty="0">
                  <a:ln>
                    <a:noFill/>
                  </a:ln>
                  <a:solidFill>
                    <a:prstClr val="black">
                      <a:lumMod val="75000"/>
                      <a:lumOff val="25000"/>
                    </a:prstClr>
                  </a:solidFill>
                  <a:effectLst/>
                  <a:uLnTx/>
                  <a:uFillTx/>
                  <a:latin typeface="思源黑体 CN Heavy" panose="020B0A00000000000000" charset="-122"/>
                  <a:ea typeface="思源黑体 CN Heavy" panose="020B0A00000000000000" charset="-122"/>
                </a:endParaRPr>
              </a:p>
            </p:txBody>
          </p:sp>
        </p:grpSp>
      </p:grpSp>
      <p:grpSp>
        <p:nvGrpSpPr>
          <p:cNvPr id="12" name="组合 11"/>
          <p:cNvGrpSpPr/>
          <p:nvPr/>
        </p:nvGrpSpPr>
        <p:grpSpPr>
          <a:xfrm>
            <a:off x="621030" y="4130040"/>
            <a:ext cx="5532755" cy="1184910"/>
            <a:chOff x="978" y="6504"/>
            <a:chExt cx="8713" cy="1866"/>
          </a:xfrm>
        </p:grpSpPr>
        <p:sp>
          <p:nvSpPr>
            <p:cNvPr id="38" name="任意多边形: 形状 65"/>
            <p:cNvSpPr/>
            <p:nvPr/>
          </p:nvSpPr>
          <p:spPr>
            <a:xfrm>
              <a:off x="8045" y="6706"/>
              <a:ext cx="1448" cy="1448"/>
            </a:xfrm>
            <a:custGeom>
              <a:avLst/>
              <a:gdLst>
                <a:gd name="connsiteX0" fmla="*/ 459775 w 919550"/>
                <a:gd name="connsiteY0" fmla="*/ 0 h 919550"/>
                <a:gd name="connsiteX1" fmla="*/ 919550 w 919550"/>
                <a:gd name="connsiteY1" fmla="*/ 459775 h 919550"/>
                <a:gd name="connsiteX2" fmla="*/ 459775 w 919550"/>
                <a:gd name="connsiteY2" fmla="*/ 919550 h 919550"/>
                <a:gd name="connsiteX3" fmla="*/ 0 w 919550"/>
                <a:gd name="connsiteY3" fmla="*/ 459775 h 919550"/>
                <a:gd name="connsiteX4" fmla="*/ 459775 w 919550"/>
                <a:gd name="connsiteY4" fmla="*/ 0 h 91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550" h="919550">
                  <a:moveTo>
                    <a:pt x="459775" y="0"/>
                  </a:moveTo>
                  <a:cubicBezTo>
                    <a:pt x="713702" y="0"/>
                    <a:pt x="919550" y="205848"/>
                    <a:pt x="919550" y="459775"/>
                  </a:cubicBezTo>
                  <a:cubicBezTo>
                    <a:pt x="919550" y="713702"/>
                    <a:pt x="713702" y="919550"/>
                    <a:pt x="459775" y="919550"/>
                  </a:cubicBezTo>
                  <a:cubicBezTo>
                    <a:pt x="205848" y="919550"/>
                    <a:pt x="0" y="713702"/>
                    <a:pt x="0" y="459775"/>
                  </a:cubicBezTo>
                  <a:cubicBezTo>
                    <a:pt x="0" y="205848"/>
                    <a:pt x="205848" y="0"/>
                    <a:pt x="459775"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楷体" panose="02010609060101010101" charset="-122"/>
                <a:ea typeface="楷体" panose="02010609060101010101" charset="-122"/>
              </a:endParaRPr>
            </a:p>
          </p:txBody>
        </p:sp>
        <p:sp>
          <p:nvSpPr>
            <p:cNvPr id="8" name="文本框 7"/>
            <p:cNvSpPr txBox="1"/>
            <p:nvPr/>
          </p:nvSpPr>
          <p:spPr>
            <a:xfrm>
              <a:off x="978" y="7343"/>
              <a:ext cx="5986" cy="822"/>
            </a:xfrm>
            <a:prstGeom prst="rect">
              <a:avLst/>
            </a:prstGeom>
            <a:noFill/>
          </p:spPr>
          <p:txBody>
            <a:bodyPr wrap="square" rtlCol="0">
              <a:spAutoFit/>
              <a:scene3d>
                <a:camera prst="orthographicFront"/>
                <a:lightRig rig="threePt" dir="t"/>
              </a:scene3d>
              <a:sp3d contourW="12700"/>
            </a:bodyPr>
            <a:p>
              <a:pPr algn="r">
                <a:defRPr/>
              </a:pP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点击此处输入正文文本点击此处输入正文文本点击此处输入正文文本点击此处输入正文文本</a:t>
              </a:r>
              <a:endParaRPr lang="en-US" altLang="zh-CN" sz="1400" dirty="0">
                <a:solidFill>
                  <a:schemeClr val="tx1">
                    <a:lumMod val="50000"/>
                    <a:lumOff val="50000"/>
                  </a:schemeClr>
                </a:solidFill>
                <a:latin typeface="楷体" panose="02010609060101010101" charset="-122"/>
                <a:ea typeface="楷体" panose="02010609060101010101" charset="-122"/>
                <a:cs typeface="Arial" panose="020B0604020202020204" pitchFamily="34" charset="0"/>
              </a:endParaRPr>
            </a:p>
          </p:txBody>
        </p:sp>
        <p:grpSp>
          <p:nvGrpSpPr>
            <p:cNvPr id="99" name="组合 98"/>
            <p:cNvGrpSpPr/>
            <p:nvPr/>
          </p:nvGrpSpPr>
          <p:grpSpPr>
            <a:xfrm>
              <a:off x="3379" y="6504"/>
              <a:ext cx="6313" cy="1867"/>
              <a:chOff x="2145732" y="4130132"/>
              <a:chExt cx="4008866" cy="1185456"/>
            </a:xfrm>
          </p:grpSpPr>
          <p:grpSp>
            <p:nvGrpSpPr>
              <p:cNvPr id="98" name="组合 97"/>
              <p:cNvGrpSpPr/>
              <p:nvPr/>
            </p:nvGrpSpPr>
            <p:grpSpPr>
              <a:xfrm>
                <a:off x="4969142" y="4130132"/>
                <a:ext cx="1185456" cy="1185456"/>
                <a:chOff x="4969142" y="4130132"/>
                <a:chExt cx="1185456" cy="1185456"/>
              </a:xfrm>
            </p:grpSpPr>
            <p:sp>
              <p:nvSpPr>
                <p:cNvPr id="95" name="任意多边形: 形状 94"/>
                <p:cNvSpPr/>
                <p:nvPr/>
              </p:nvSpPr>
              <p:spPr>
                <a:xfrm>
                  <a:off x="4969142" y="4130132"/>
                  <a:ext cx="1185456" cy="1185456"/>
                </a:xfrm>
                <a:custGeom>
                  <a:avLst/>
                  <a:gdLst>
                    <a:gd name="connsiteX0" fmla="*/ 592728 w 1185456"/>
                    <a:gd name="connsiteY0" fmla="*/ 0 h 1185456"/>
                    <a:gd name="connsiteX1" fmla="*/ 1185456 w 1185456"/>
                    <a:gd name="connsiteY1" fmla="*/ 592728 h 1185456"/>
                    <a:gd name="connsiteX2" fmla="*/ 592728 w 1185456"/>
                    <a:gd name="connsiteY2" fmla="*/ 1185456 h 1185456"/>
                    <a:gd name="connsiteX3" fmla="*/ 0 w 1185456"/>
                    <a:gd name="connsiteY3" fmla="*/ 592728 h 1185456"/>
                    <a:gd name="connsiteX4" fmla="*/ 12042 w 1185456"/>
                    <a:gd name="connsiteY4" fmla="*/ 473273 h 1185456"/>
                    <a:gd name="connsiteX5" fmla="*/ 24051 w 1185456"/>
                    <a:gd name="connsiteY5" fmla="*/ 434586 h 1185456"/>
                    <a:gd name="connsiteX6" fmla="*/ 66477 w 1185456"/>
                    <a:gd name="connsiteY6" fmla="*/ 443151 h 1185456"/>
                    <a:gd name="connsiteX7" fmla="*/ 71104 w 1185456"/>
                    <a:gd name="connsiteY7" fmla="*/ 442217 h 1185456"/>
                    <a:gd name="connsiteX8" fmla="*/ 58497 w 1185456"/>
                    <a:gd name="connsiteY8" fmla="*/ 482829 h 1185456"/>
                    <a:gd name="connsiteX9" fmla="*/ 47418 w 1185456"/>
                    <a:gd name="connsiteY9" fmla="*/ 592728 h 1185456"/>
                    <a:gd name="connsiteX10" fmla="*/ 592727 w 1185456"/>
                    <a:gd name="connsiteY10" fmla="*/ 1138038 h 1185456"/>
                    <a:gd name="connsiteX11" fmla="*/ 1138036 w 1185456"/>
                    <a:gd name="connsiteY11" fmla="*/ 592728 h 1185456"/>
                    <a:gd name="connsiteX12" fmla="*/ 592727 w 1185456"/>
                    <a:gd name="connsiteY12" fmla="*/ 47418 h 1185456"/>
                    <a:gd name="connsiteX13" fmla="*/ 207135 w 1185456"/>
                    <a:gd name="connsiteY13" fmla="*/ 207136 h 1185456"/>
                    <a:gd name="connsiteX14" fmla="*/ 170844 w 1185456"/>
                    <a:gd name="connsiteY14" fmla="*/ 251122 h 1185456"/>
                    <a:gd name="connsiteX15" fmla="*/ 155466 w 1185456"/>
                    <a:gd name="connsiteY15" fmla="*/ 228314 h 1185456"/>
                    <a:gd name="connsiteX16" fmla="*/ 138118 w 1185456"/>
                    <a:gd name="connsiteY16" fmla="*/ 216618 h 1185456"/>
                    <a:gd name="connsiteX17" fmla="*/ 173606 w 1185456"/>
                    <a:gd name="connsiteY17" fmla="*/ 173606 h 1185456"/>
                    <a:gd name="connsiteX18" fmla="*/ 592728 w 1185456"/>
                    <a:gd name="connsiteY18" fmla="*/ 0 h 118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5456" h="1185456">
                      <a:moveTo>
                        <a:pt x="592728" y="0"/>
                      </a:moveTo>
                      <a:cubicBezTo>
                        <a:pt x="920083" y="0"/>
                        <a:pt x="1185456" y="265373"/>
                        <a:pt x="1185456" y="592728"/>
                      </a:cubicBezTo>
                      <a:cubicBezTo>
                        <a:pt x="1185456" y="920083"/>
                        <a:pt x="920083" y="1185456"/>
                        <a:pt x="592728" y="1185456"/>
                      </a:cubicBezTo>
                      <a:cubicBezTo>
                        <a:pt x="265373" y="1185456"/>
                        <a:pt x="0" y="920083"/>
                        <a:pt x="0" y="592728"/>
                      </a:cubicBezTo>
                      <a:cubicBezTo>
                        <a:pt x="0" y="551809"/>
                        <a:pt x="4147" y="511858"/>
                        <a:pt x="12042" y="473273"/>
                      </a:cubicBezTo>
                      <a:lnTo>
                        <a:pt x="24051" y="434586"/>
                      </a:lnTo>
                      <a:lnTo>
                        <a:pt x="66477" y="443151"/>
                      </a:lnTo>
                      <a:lnTo>
                        <a:pt x="71104" y="442217"/>
                      </a:lnTo>
                      <a:lnTo>
                        <a:pt x="58497" y="482829"/>
                      </a:lnTo>
                      <a:cubicBezTo>
                        <a:pt x="51233" y="518328"/>
                        <a:pt x="47418" y="555082"/>
                        <a:pt x="47418" y="592728"/>
                      </a:cubicBezTo>
                      <a:cubicBezTo>
                        <a:pt x="47418" y="893894"/>
                        <a:pt x="291561" y="1138038"/>
                        <a:pt x="592727" y="1138038"/>
                      </a:cubicBezTo>
                      <a:cubicBezTo>
                        <a:pt x="893893" y="1138038"/>
                        <a:pt x="1138036" y="893894"/>
                        <a:pt x="1138036" y="592728"/>
                      </a:cubicBezTo>
                      <a:cubicBezTo>
                        <a:pt x="1138036" y="291562"/>
                        <a:pt x="893893" y="47418"/>
                        <a:pt x="592727" y="47418"/>
                      </a:cubicBezTo>
                      <a:cubicBezTo>
                        <a:pt x="442144" y="47418"/>
                        <a:pt x="305817" y="108454"/>
                        <a:pt x="207135" y="207136"/>
                      </a:cubicBezTo>
                      <a:lnTo>
                        <a:pt x="170844" y="251122"/>
                      </a:lnTo>
                      <a:lnTo>
                        <a:pt x="155466" y="228314"/>
                      </a:lnTo>
                      <a:lnTo>
                        <a:pt x="138118" y="216618"/>
                      </a:lnTo>
                      <a:lnTo>
                        <a:pt x="173606" y="173606"/>
                      </a:lnTo>
                      <a:cubicBezTo>
                        <a:pt x="280869" y="66343"/>
                        <a:pt x="429051" y="0"/>
                        <a:pt x="59272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latin typeface="楷体" panose="02010609060101010101" charset="-122"/>
                    <a:ea typeface="楷体" panose="02010609060101010101" charset="-122"/>
                  </a:endParaRPr>
                </a:p>
              </p:txBody>
            </p:sp>
            <p:sp>
              <p:nvSpPr>
                <p:cNvPr id="37" name="椭圆 36"/>
                <p:cNvSpPr/>
                <p:nvPr/>
              </p:nvSpPr>
              <p:spPr>
                <a:xfrm>
                  <a:off x="4969143" y="4383616"/>
                  <a:ext cx="127635" cy="1276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30" name="文本框 29"/>
                <p:cNvSpPr txBox="1"/>
                <p:nvPr/>
              </p:nvSpPr>
              <p:spPr>
                <a:xfrm>
                  <a:off x="5248178" y="4483944"/>
                  <a:ext cx="804633" cy="584775"/>
                </a:xfrm>
                <a:prstGeom prst="rect">
                  <a:avLst/>
                </a:prstGeom>
                <a:noFill/>
              </p:spPr>
              <p:txBody>
                <a:bodyPr wrap="square" rtlCol="0">
                  <a:spAutoFit/>
                </a:bodyPr>
                <a:lstStyle/>
                <a:p>
                  <a:r>
                    <a:rPr lang="en-US" altLang="zh-CN" sz="3200" dirty="0">
                      <a:solidFill>
                        <a:schemeClr val="bg1"/>
                      </a:solidFill>
                      <a:latin typeface="楷体" panose="02010609060101010101" charset="-122"/>
                      <a:ea typeface="楷体" panose="02010609060101010101" charset="-122"/>
                    </a:rPr>
                    <a:t>03</a:t>
                  </a:r>
                  <a:endParaRPr lang="zh-CN" altLang="en-US" sz="3200" dirty="0">
                    <a:solidFill>
                      <a:schemeClr val="bg1"/>
                    </a:solidFill>
                    <a:latin typeface="楷体" panose="02010609060101010101" charset="-122"/>
                    <a:ea typeface="楷体" panose="02010609060101010101" charset="-122"/>
                  </a:endParaRPr>
                </a:p>
              </p:txBody>
            </p:sp>
          </p:grpSp>
          <p:sp>
            <p:nvSpPr>
              <p:cNvPr id="32" name="TextBox 19"/>
              <p:cNvSpPr txBox="1"/>
              <p:nvPr/>
            </p:nvSpPr>
            <p:spPr>
              <a:xfrm>
                <a:off x="2145732" y="4263569"/>
                <a:ext cx="2444433"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u="none" strike="noStrike" kern="1200" cap="none" spc="0" normalizeH="0" baseline="0" noProof="0" dirty="0">
                    <a:ln>
                      <a:noFill/>
                    </a:ln>
                    <a:solidFill>
                      <a:prstClr val="black">
                        <a:lumMod val="75000"/>
                        <a:lumOff val="25000"/>
                      </a:prstClr>
                    </a:solidFill>
                    <a:effectLst/>
                    <a:uLnTx/>
                    <a:uFillTx/>
                    <a:latin typeface="思源黑体 CN Heavy" panose="020B0A00000000000000" charset="-122"/>
                    <a:ea typeface="思源黑体 CN Heavy" panose="020B0A00000000000000" charset="-122"/>
                  </a:rPr>
                  <a:t>输入标题</a:t>
                </a:r>
                <a:endParaRPr kumimoji="0" lang="en-US" sz="2000" u="none" strike="noStrike" kern="1200" cap="none" spc="0" normalizeH="0" baseline="0" noProof="0" dirty="0">
                  <a:ln>
                    <a:noFill/>
                  </a:ln>
                  <a:solidFill>
                    <a:prstClr val="black">
                      <a:lumMod val="75000"/>
                      <a:lumOff val="25000"/>
                    </a:prstClr>
                  </a:solidFill>
                  <a:effectLst/>
                  <a:uLnTx/>
                  <a:uFillTx/>
                  <a:latin typeface="思源黑体 CN Heavy" panose="020B0A00000000000000" charset="-122"/>
                  <a:ea typeface="思源黑体 CN Heavy" panose="020B0A00000000000000" charset="-122"/>
                </a:endParaRPr>
              </a:p>
            </p:txBody>
          </p:sp>
        </p:grpSp>
      </p:grpSp>
      <p:pic>
        <p:nvPicPr>
          <p:cNvPr id="3" name="图片 2"/>
          <p:cNvPicPr>
            <a:picLocks noChangeAspect="1"/>
          </p:cNvPicPr>
          <p:nvPr/>
        </p:nvPicPr>
        <p:blipFill>
          <a:blip r:embed="rId1"/>
          <a:stretch>
            <a:fillRect/>
          </a:stretch>
        </p:blipFill>
        <p:spPr>
          <a:xfrm>
            <a:off x="5324611" y="122"/>
            <a:ext cx="7501395" cy="6858000"/>
          </a:xfrm>
          <a:prstGeom prst="rect">
            <a:avLst/>
          </a:prstGeom>
          <a:ln>
            <a:noFill/>
          </a:ln>
        </p:spPr>
      </p:pic>
      <p:grpSp>
        <p:nvGrpSpPr>
          <p:cNvPr id="2" name="组合 1"/>
          <p:cNvGrpSpPr/>
          <p:nvPr/>
        </p:nvGrpSpPr>
        <p:grpSpPr>
          <a:xfrm>
            <a:off x="-21590" y="271145"/>
            <a:ext cx="2921635" cy="564515"/>
            <a:chOff x="-34" y="427"/>
            <a:chExt cx="4601" cy="889"/>
          </a:xfrm>
        </p:grpSpPr>
        <p:grpSp>
          <p:nvGrpSpPr>
            <p:cNvPr id="21" name="组合 20"/>
            <p:cNvGrpSpPr/>
            <p:nvPr/>
          </p:nvGrpSpPr>
          <p:grpSpPr>
            <a:xfrm>
              <a:off x="-34" y="427"/>
              <a:ext cx="4601" cy="889"/>
              <a:chOff x="295275" y="231775"/>
              <a:chExt cx="3394781" cy="564515"/>
            </a:xfrm>
          </p:grpSpPr>
          <p:sp>
            <p:nvSpPr>
              <p:cNvPr id="6" name="矩形 5"/>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3" name="等腰三角形 18"/>
              <p:cNvSpPr/>
              <p:nvPr/>
            </p:nvSpPr>
            <p:spPr>
              <a:xfrm rot="5400000">
                <a:off x="3463043"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4" name="等腰三角形 22"/>
              <p:cNvSpPr/>
              <p:nvPr/>
            </p:nvSpPr>
            <p:spPr>
              <a:xfrm rot="5400000">
                <a:off x="3151893"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5" name="等腰三角形 23"/>
              <p:cNvSpPr/>
              <p:nvPr/>
            </p:nvSpPr>
            <p:spPr>
              <a:xfrm rot="5400000">
                <a:off x="2839949"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26"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大标题四</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134620" y="901065"/>
            <a:ext cx="4658995" cy="22479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pic>
        <p:nvPicPr>
          <p:cNvPr id="5" name="图片 4" descr="logo"/>
          <p:cNvPicPr>
            <a:picLocks noChangeAspect="1"/>
          </p:cNvPicPr>
          <p:nvPr/>
        </p:nvPicPr>
        <p:blipFill>
          <a:blip r:embed="rId1"/>
          <a:stretch>
            <a:fillRect/>
          </a:stretch>
        </p:blipFill>
        <p:spPr>
          <a:xfrm>
            <a:off x="329565" y="5966460"/>
            <a:ext cx="1822450" cy="568325"/>
          </a:xfrm>
          <a:prstGeom prst="rect">
            <a:avLst/>
          </a:prstGeom>
        </p:spPr>
      </p:pic>
      <p:grpSp>
        <p:nvGrpSpPr>
          <p:cNvPr id="6" name="组合 5"/>
          <p:cNvGrpSpPr/>
          <p:nvPr/>
        </p:nvGrpSpPr>
        <p:grpSpPr>
          <a:xfrm>
            <a:off x="4944745" y="900430"/>
            <a:ext cx="1290955" cy="225425"/>
            <a:chOff x="2551974" y="630077"/>
            <a:chExt cx="697715" cy="122010"/>
          </a:xfrm>
          <a:solidFill>
            <a:schemeClr val="bg1">
              <a:lumMod val="75000"/>
            </a:schemeClr>
          </a:solidFill>
        </p:grpSpPr>
        <p:sp>
          <p:nvSpPr>
            <p:cNvPr id="81" name="椭圆 80"/>
            <p:cNvSpPr/>
            <p:nvPr/>
          </p:nvSpPr>
          <p:spPr>
            <a:xfrm>
              <a:off x="2551974" y="630077"/>
              <a:ext cx="122010" cy="1220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2" name="椭圆 81"/>
            <p:cNvSpPr/>
            <p:nvPr/>
          </p:nvSpPr>
          <p:spPr>
            <a:xfrm>
              <a:off x="2839826" y="630077"/>
              <a:ext cx="122010" cy="1220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3" name="椭圆 82"/>
            <p:cNvSpPr/>
            <p:nvPr/>
          </p:nvSpPr>
          <p:spPr>
            <a:xfrm>
              <a:off x="3127679" y="630077"/>
              <a:ext cx="122010" cy="1220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
        <p:nvSpPr>
          <p:cNvPr id="14" name="TextBox 12"/>
          <p:cNvSpPr txBox="1"/>
          <p:nvPr/>
        </p:nvSpPr>
        <p:spPr>
          <a:xfrm>
            <a:off x="318135" y="1505636"/>
            <a:ext cx="10369404" cy="1398727"/>
          </a:xfrm>
          <a:prstGeom prst="rect">
            <a:avLst/>
          </a:prstGeom>
          <a:noFill/>
        </p:spPr>
        <p:txBody>
          <a:bodyPr wrap="square" lIns="172763" tIns="34552" rIns="172763" bIns="34552" rtlCol="0" anchor="t" anchorCtr="0">
            <a:noAutofit/>
          </a:bodyPr>
          <a:lstStyle/>
          <a:p>
            <a:pPr marL="342900" indent="-342900" algn="just">
              <a:lnSpc>
                <a:spcPct val="150000"/>
              </a:lnSpc>
              <a:buFont typeface="+mj-lt"/>
              <a:buAutoNum type="arabicPeriod"/>
            </a:pPr>
            <a:r>
              <a:rPr lang="zh-CN" altLang="en-US" dirty="0">
                <a:latin typeface="楷体" panose="02010609060101010101" charset="-122"/>
                <a:ea typeface="楷体" panose="02010609060101010101" charset="-122"/>
              </a:rPr>
              <a:t>点击此处输入正文文本</a:t>
            </a:r>
            <a:r>
              <a:rPr lang="zh-CN" altLang="en-US" dirty="0">
                <a:latin typeface="楷体" panose="02010609060101010101" charset="-122"/>
                <a:ea typeface="楷体" panose="02010609060101010101" charset="-122"/>
                <a:sym typeface="+mn-ea"/>
              </a:rPr>
              <a:t>点击此处输入正文文本点击此处输入正文文本点击此处输入正文文本</a:t>
            </a:r>
            <a:endParaRPr lang="en-US" altLang="zh-CN" dirty="0">
              <a:latin typeface="楷体" panose="02010609060101010101" charset="-122"/>
              <a:ea typeface="楷体" panose="02010609060101010101" charset="-122"/>
            </a:endParaRPr>
          </a:p>
          <a:p>
            <a:pPr marL="342900" indent="-342900" algn="just">
              <a:lnSpc>
                <a:spcPct val="150000"/>
              </a:lnSpc>
              <a:buFont typeface="+mj-lt"/>
              <a:buAutoNum type="arabicPeriod"/>
            </a:pPr>
            <a:r>
              <a:rPr lang="zh-CN" altLang="en-US" dirty="0">
                <a:latin typeface="楷体" panose="02010609060101010101" charset="-122"/>
                <a:ea typeface="楷体" panose="02010609060101010101" charset="-122"/>
                <a:sym typeface="+mn-ea"/>
              </a:rPr>
              <a:t>点击此处输入正文文本</a:t>
            </a:r>
            <a:r>
              <a:rPr lang="zh-CN" altLang="en-US" dirty="0">
                <a:latin typeface="楷体" panose="02010609060101010101" charset="-122"/>
                <a:ea typeface="楷体" panose="02010609060101010101" charset="-122"/>
                <a:sym typeface="+mn-ea"/>
              </a:rPr>
              <a:t>点击此处输入正文文本点击此处输入正文文本点击此处输入正文文本</a:t>
            </a:r>
            <a:endParaRPr lang="zh-CN" altLang="en-US" dirty="0">
              <a:latin typeface="楷体" panose="02010609060101010101" charset="-122"/>
              <a:ea typeface="楷体" panose="02010609060101010101" charset="-122"/>
            </a:endParaRPr>
          </a:p>
          <a:p>
            <a:pPr marL="342900" indent="-342900" algn="just">
              <a:lnSpc>
                <a:spcPct val="150000"/>
              </a:lnSpc>
              <a:buFont typeface="+mj-lt"/>
              <a:buAutoNum type="arabicPeriod"/>
            </a:pPr>
            <a:r>
              <a:rPr lang="zh-CN" altLang="en-US" dirty="0">
                <a:latin typeface="楷体" panose="02010609060101010101" charset="-122"/>
                <a:ea typeface="楷体" panose="02010609060101010101" charset="-122"/>
                <a:sym typeface="+mn-ea"/>
              </a:rPr>
              <a:t>点击此处输入正文文本</a:t>
            </a:r>
            <a:r>
              <a:rPr lang="zh-CN" altLang="en-US" dirty="0">
                <a:latin typeface="楷体" panose="02010609060101010101" charset="-122"/>
                <a:ea typeface="楷体" panose="02010609060101010101" charset="-122"/>
                <a:sym typeface="+mn-ea"/>
              </a:rPr>
              <a:t>点击此处输入正文文本点击此处输入正文文本点击此处输入正文文本</a:t>
            </a:r>
            <a:endParaRPr lang="zh-CN" altLang="en-US" dirty="0">
              <a:latin typeface="楷体" panose="02010609060101010101" charset="-122"/>
              <a:ea typeface="楷体" panose="02010609060101010101" charset="-122"/>
            </a:endParaRPr>
          </a:p>
          <a:p>
            <a:pPr marL="342900" indent="-342900" algn="just">
              <a:lnSpc>
                <a:spcPct val="150000"/>
              </a:lnSpc>
              <a:buFont typeface="+mj-lt"/>
              <a:buAutoNum type="arabicPeriod"/>
            </a:pPr>
            <a:endParaRPr lang="en-US" altLang="zh-CN" dirty="0">
              <a:latin typeface="楷体" panose="02010609060101010101" charset="-122"/>
              <a:ea typeface="楷体" panose="02010609060101010101" charset="-122"/>
            </a:endParaRPr>
          </a:p>
        </p:txBody>
      </p:sp>
      <p:pic>
        <p:nvPicPr>
          <p:cNvPr id="2" name="图片 1" descr="a8a7ab3694aeb5dbb1c994e05180da2"/>
          <p:cNvPicPr>
            <a:picLocks noChangeAspect="1"/>
          </p:cNvPicPr>
          <p:nvPr/>
        </p:nvPicPr>
        <p:blipFill>
          <a:blip r:embed="rId2"/>
          <a:srcRect t="14253" b="37666"/>
          <a:stretch>
            <a:fillRect/>
          </a:stretch>
        </p:blipFill>
        <p:spPr>
          <a:xfrm>
            <a:off x="-29210" y="3439160"/>
            <a:ext cx="12221210" cy="3466465"/>
          </a:xfrm>
          <a:prstGeom prst="rect">
            <a:avLst/>
          </a:prstGeom>
        </p:spPr>
      </p:pic>
      <p:grpSp>
        <p:nvGrpSpPr>
          <p:cNvPr id="3" name="组合 2"/>
          <p:cNvGrpSpPr/>
          <p:nvPr/>
        </p:nvGrpSpPr>
        <p:grpSpPr>
          <a:xfrm>
            <a:off x="-21590" y="271145"/>
            <a:ext cx="2921635" cy="564515"/>
            <a:chOff x="-34" y="427"/>
            <a:chExt cx="4601" cy="889"/>
          </a:xfrm>
        </p:grpSpPr>
        <p:grpSp>
          <p:nvGrpSpPr>
            <p:cNvPr id="21" name="组合 20"/>
            <p:cNvGrpSpPr/>
            <p:nvPr/>
          </p:nvGrpSpPr>
          <p:grpSpPr>
            <a:xfrm>
              <a:off x="-34" y="427"/>
              <a:ext cx="4601" cy="889"/>
              <a:chOff x="295275" y="231775"/>
              <a:chExt cx="3394781" cy="564515"/>
            </a:xfrm>
          </p:grpSpPr>
          <p:sp>
            <p:nvSpPr>
              <p:cNvPr id="4" name="矩形 3"/>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3" name="等腰三角形 18"/>
              <p:cNvSpPr/>
              <p:nvPr/>
            </p:nvSpPr>
            <p:spPr>
              <a:xfrm rot="5400000">
                <a:off x="3463043"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4" name="等腰三角形 22"/>
              <p:cNvSpPr/>
              <p:nvPr/>
            </p:nvSpPr>
            <p:spPr>
              <a:xfrm rot="5400000">
                <a:off x="3151893"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5" name="等腰三角形 23"/>
              <p:cNvSpPr/>
              <p:nvPr/>
            </p:nvSpPr>
            <p:spPr>
              <a:xfrm rot="5400000">
                <a:off x="2839949"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26"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大标题四</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905510" y="1868170"/>
            <a:ext cx="5930900" cy="2676525"/>
          </a:xfrm>
          <a:prstGeom prst="rect">
            <a:avLst/>
          </a:prstGeom>
        </p:spPr>
        <p:txBody>
          <a:bodyPr wrap="square">
            <a:spAutoFit/>
          </a:bodyPr>
          <a:lstStyle/>
          <a:p>
            <a:pPr algn="just">
              <a:lnSpc>
                <a:spcPct val="150000"/>
              </a:lnSpc>
              <a:defRPr/>
            </a:pPr>
            <a:r>
              <a:rPr lang="zh-CN" altLang="en-US" sz="1400" dirty="0">
                <a:latin typeface="楷体" panose="02010609060101010101" charset="-122"/>
                <a:ea typeface="楷体" panose="02010609060101010101" charset="-122"/>
                <a:cs typeface="+mn-ea"/>
              </a:rPr>
              <a:t>点击此处输入标题文本点击此处输入标题文本点击此处输入标题文本点击此处输入标题文本点击此处输入标题文本点击此处输入标题文本</a:t>
            </a:r>
            <a:r>
              <a:rPr lang="zh-CN" altLang="en-US" sz="1400" dirty="0">
                <a:latin typeface="楷体" panose="02010609060101010101" charset="-122"/>
                <a:ea typeface="楷体" panose="02010609060101010101" charset="-122"/>
                <a:cs typeface="+mn-ea"/>
                <a:sym typeface="+mn-ea"/>
              </a:rPr>
              <a:t>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点击此处输入标题文本</a:t>
            </a:r>
            <a:endParaRPr lang="zh-CN" altLang="en-US" sz="1400" dirty="0">
              <a:latin typeface="楷体" panose="02010609060101010101" charset="-122"/>
              <a:ea typeface="楷体" panose="02010609060101010101" charset="-122"/>
              <a:cs typeface="+mn-ea"/>
            </a:endParaRPr>
          </a:p>
          <a:p>
            <a:pPr algn="just">
              <a:lnSpc>
                <a:spcPct val="150000"/>
              </a:lnSpc>
              <a:defRPr/>
            </a:pPr>
            <a:endParaRPr lang="zh-CN" altLang="en-US" sz="1400" dirty="0">
              <a:latin typeface="楷体" panose="02010609060101010101" charset="-122"/>
              <a:ea typeface="楷体" panose="02010609060101010101" charset="-122"/>
              <a:cs typeface="+mn-ea"/>
            </a:endParaRPr>
          </a:p>
          <a:p>
            <a:pPr algn="just">
              <a:lnSpc>
                <a:spcPct val="150000"/>
              </a:lnSpc>
              <a:defRPr/>
            </a:pPr>
            <a:endParaRPr lang="zh-CN" altLang="en-US" sz="1400" dirty="0">
              <a:latin typeface="楷体" panose="02010609060101010101" charset="-122"/>
              <a:ea typeface="楷体" panose="02010609060101010101" charset="-122"/>
              <a:cs typeface="+mn-ea"/>
            </a:endParaRPr>
          </a:p>
        </p:txBody>
      </p:sp>
      <p:pic>
        <p:nvPicPr>
          <p:cNvPr id="123" name="图片 122" descr="logo"/>
          <p:cNvPicPr>
            <a:picLocks noChangeAspect="1"/>
          </p:cNvPicPr>
          <p:nvPr/>
        </p:nvPicPr>
        <p:blipFill>
          <a:blip r:embed="rId1"/>
          <a:stretch>
            <a:fillRect/>
          </a:stretch>
        </p:blipFill>
        <p:spPr>
          <a:xfrm>
            <a:off x="10206355" y="467360"/>
            <a:ext cx="1581785" cy="493395"/>
          </a:xfrm>
          <a:prstGeom prst="rect">
            <a:avLst/>
          </a:prstGeom>
        </p:spPr>
      </p:pic>
      <p:grpSp>
        <p:nvGrpSpPr>
          <p:cNvPr id="10" name="组合 9"/>
          <p:cNvGrpSpPr/>
          <p:nvPr/>
        </p:nvGrpSpPr>
        <p:grpSpPr>
          <a:xfrm>
            <a:off x="8090535" y="0"/>
            <a:ext cx="3299460" cy="6877050"/>
            <a:chOff x="12286" y="0"/>
            <a:chExt cx="4524" cy="9429"/>
          </a:xfrm>
        </p:grpSpPr>
        <p:pic>
          <p:nvPicPr>
            <p:cNvPr id="121" name="图片 120" descr="C:\Users\sparking\Desktop\ppt白色\ppt白色\bc0b1b4ffefa455aadb3e2e1439968c.jpgbc0b1b4ffefa455aadb3e2e1439968c"/>
            <p:cNvPicPr>
              <a:picLocks noChangeAspect="1"/>
            </p:cNvPicPr>
            <p:nvPr>
              <p:custDataLst>
                <p:tags r:id="rId2"/>
              </p:custDataLst>
            </p:nvPr>
          </p:nvPicPr>
          <p:blipFill>
            <a:blip r:embed="rId3"/>
            <a:srcRect/>
            <a:stretch>
              <a:fillRect/>
            </a:stretch>
          </p:blipFill>
          <p:spPr>
            <a:xfrm>
              <a:off x="12286" y="7129"/>
              <a:ext cx="4524" cy="2300"/>
            </a:xfrm>
            <a:prstGeom prst="rect">
              <a:avLst/>
            </a:prstGeom>
          </p:spPr>
        </p:pic>
        <p:pic>
          <p:nvPicPr>
            <p:cNvPr id="120" name="图片 119" descr="C:\Users\sparking\Desktop\ppt白色\ppt白色\f01a58a31fb62f030ebea9eb808b12a.jpgf01a58a31fb62f030ebea9eb808b12a"/>
            <p:cNvPicPr>
              <a:picLocks noChangeAspect="1"/>
            </p:cNvPicPr>
            <p:nvPr>
              <p:custDataLst>
                <p:tags r:id="rId4"/>
              </p:custDataLst>
            </p:nvPr>
          </p:nvPicPr>
          <p:blipFill>
            <a:blip r:embed="rId5"/>
            <a:srcRect t="6589" b="6589"/>
            <a:stretch>
              <a:fillRect/>
            </a:stretch>
          </p:blipFill>
          <p:spPr>
            <a:xfrm>
              <a:off x="12286" y="2443"/>
              <a:ext cx="4524" cy="2138"/>
            </a:xfrm>
            <a:prstGeom prst="rect">
              <a:avLst/>
            </a:prstGeom>
          </p:spPr>
        </p:pic>
        <p:pic>
          <p:nvPicPr>
            <p:cNvPr id="119" name="图片 118" descr="C:\Users\sparking\Desktop\ppt白色\ppt白色\302d9656f2afab71c1e53cc5fadabae.jpg302d9656f2afab71c1e53cc5fadabae"/>
            <p:cNvPicPr>
              <a:picLocks noChangeAspect="1"/>
            </p:cNvPicPr>
            <p:nvPr>
              <p:custDataLst>
                <p:tags r:id="rId6"/>
              </p:custDataLst>
            </p:nvPr>
          </p:nvPicPr>
          <p:blipFill>
            <a:blip r:embed="rId7"/>
            <a:srcRect t="6590" b="6590"/>
            <a:stretch>
              <a:fillRect/>
            </a:stretch>
          </p:blipFill>
          <p:spPr>
            <a:xfrm>
              <a:off x="12286" y="4705"/>
              <a:ext cx="4525" cy="2300"/>
            </a:xfrm>
            <a:prstGeom prst="rect">
              <a:avLst/>
            </a:prstGeom>
          </p:spPr>
        </p:pic>
        <p:pic>
          <p:nvPicPr>
            <p:cNvPr id="3" name="图片 2"/>
            <p:cNvPicPr>
              <a:picLocks noChangeAspect="1"/>
            </p:cNvPicPr>
            <p:nvPr/>
          </p:nvPicPr>
          <p:blipFill rotWithShape="1">
            <a:blip r:embed="rId8"/>
            <a:srcRect t="10163" b="12909"/>
            <a:stretch>
              <a:fillRect/>
            </a:stretch>
          </p:blipFill>
          <p:spPr>
            <a:xfrm>
              <a:off x="12286" y="0"/>
              <a:ext cx="4522" cy="2319"/>
            </a:xfrm>
            <a:prstGeom prst="rect">
              <a:avLst/>
            </a:prstGeom>
          </p:spPr>
        </p:pic>
      </p:grpSp>
      <p:grpSp>
        <p:nvGrpSpPr>
          <p:cNvPr id="2" name="组合 1"/>
          <p:cNvGrpSpPr/>
          <p:nvPr/>
        </p:nvGrpSpPr>
        <p:grpSpPr>
          <a:xfrm>
            <a:off x="-21590" y="271145"/>
            <a:ext cx="2146935" cy="564515"/>
            <a:chOff x="-34" y="427"/>
            <a:chExt cx="3381" cy="889"/>
          </a:xfrm>
        </p:grpSpPr>
        <p:grpSp>
          <p:nvGrpSpPr>
            <p:cNvPr id="33" name="组合 32"/>
            <p:cNvGrpSpPr/>
            <p:nvPr/>
          </p:nvGrpSpPr>
          <p:grpSpPr>
            <a:xfrm>
              <a:off x="-34" y="427"/>
              <a:ext cx="3381" cy="889"/>
              <a:chOff x="295275" y="231775"/>
              <a:chExt cx="2494622" cy="564515"/>
            </a:xfrm>
          </p:grpSpPr>
          <p:sp>
            <p:nvSpPr>
              <p:cNvPr id="34" name="矩形 33"/>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4" name="等腰三角形 18"/>
              <p:cNvSpPr/>
              <p:nvPr/>
            </p:nvSpPr>
            <p:spPr>
              <a:xfrm rot="5400000">
                <a:off x="2562884" y="363856"/>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42" name="等腰三角形 22"/>
              <p:cNvSpPr/>
              <p:nvPr/>
            </p:nvSpPr>
            <p:spPr>
              <a:xfrm rot="5400000">
                <a:off x="2251734" y="363856"/>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43" name="等腰三角形 23"/>
              <p:cNvSpPr/>
              <p:nvPr/>
            </p:nvSpPr>
            <p:spPr>
              <a:xfrm rot="5400000">
                <a:off x="1939790" y="363062"/>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5"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2">
                      <a:lumMod val="50000"/>
                    </a:schemeClr>
                  </a:solidFill>
                  <a:latin typeface="思源黑体 CN Heavy" panose="020B0A00000000000000" charset="-122"/>
                  <a:ea typeface="思源黑体 CN Heavy" panose="020B0A00000000000000" charset="-122"/>
                  <a:sym typeface="+mn-ea"/>
                </a:rPr>
                <a:t>总结</a:t>
              </a:r>
              <a:endParaRPr lang="zh-CN" altLang="en-US" sz="2800" dirty="0">
                <a:solidFill>
                  <a:schemeClr val="bg2">
                    <a:lumMod val="50000"/>
                  </a:schemeClr>
                </a:solidFill>
                <a:latin typeface="思源黑体 CN Heavy" panose="020B0A00000000000000" charset="-122"/>
                <a:ea typeface="思源黑体 CN Heavy" panose="020B0A00000000000000" charset="-122"/>
                <a:sym typeface="+mn-ea"/>
              </a:endParaRPr>
            </a:p>
          </p:txBody>
        </p:sp>
      </p:grpSp>
      <p:pic>
        <p:nvPicPr>
          <p:cNvPr id="86" name="图片 85" descr="校徽"/>
          <p:cNvPicPr>
            <a:picLocks noChangeAspect="1"/>
          </p:cNvPicPr>
          <p:nvPr/>
        </p:nvPicPr>
        <p:blipFill>
          <a:blip r:embed="rId9"/>
          <a:stretch>
            <a:fillRect/>
          </a:stretch>
        </p:blipFill>
        <p:spPr>
          <a:xfrm>
            <a:off x="-1021715" y="5598795"/>
            <a:ext cx="5537835" cy="1736725"/>
          </a:xfrm>
          <a:prstGeom prst="rect">
            <a:avLst/>
          </a:prstGeom>
        </p:spPr>
      </p:pic>
      <p:grpSp>
        <p:nvGrpSpPr>
          <p:cNvPr id="14" name="组合 13"/>
          <p:cNvGrpSpPr/>
          <p:nvPr/>
        </p:nvGrpSpPr>
        <p:grpSpPr>
          <a:xfrm>
            <a:off x="11475720" y="-104140"/>
            <a:ext cx="582930" cy="6711315"/>
            <a:chOff x="0" y="-164"/>
            <a:chExt cx="918" cy="10569"/>
          </a:xfrm>
        </p:grpSpPr>
        <p:sp>
          <p:nvSpPr>
            <p:cNvPr id="13" name="文本框 12"/>
            <p:cNvSpPr txBox="1"/>
            <p:nvPr/>
          </p:nvSpPr>
          <p:spPr>
            <a:xfrm rot="16200000">
              <a:off x="-3822" y="3658"/>
              <a:ext cx="8563" cy="919"/>
            </a:xfrm>
            <a:prstGeom prst="rect">
              <a:avLst/>
            </a:prstGeom>
            <a:noFill/>
          </p:spPr>
          <p:txBody>
            <a:bodyPr wrap="square" rtlCol="0">
              <a:spAutoFit/>
            </a:bodyPr>
            <a:p>
              <a:pPr algn="l"/>
              <a:r>
                <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rPr>
                <a:t> Hunan university </a:t>
              </a:r>
              <a:endPar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endParaRPr>
            </a:p>
          </p:txBody>
        </p:sp>
        <p:cxnSp>
          <p:nvCxnSpPr>
            <p:cNvPr id="11" name="直接连接符 10"/>
            <p:cNvCxnSpPr/>
            <p:nvPr/>
          </p:nvCxnSpPr>
          <p:spPr>
            <a:xfrm flipH="1">
              <a:off x="460" y="453"/>
              <a:ext cx="2" cy="200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H="1">
              <a:off x="460" y="8399"/>
              <a:ext cx="2" cy="200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pic>
        <p:nvPicPr>
          <p:cNvPr id="48" name="图片 47" descr="未标题-3"/>
          <p:cNvPicPr>
            <a:picLocks noChangeAspect="1"/>
          </p:cNvPicPr>
          <p:nvPr/>
        </p:nvPicPr>
        <p:blipFill>
          <a:blip r:embed="rId10">
            <a:alphaModFix amt="52000"/>
          </a:blip>
          <a:stretch>
            <a:fillRect/>
          </a:stretch>
        </p:blipFill>
        <p:spPr>
          <a:xfrm>
            <a:off x="-152400" y="3667125"/>
            <a:ext cx="8242935" cy="32950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纯色纹理 (11)"/>
          <p:cNvPicPr>
            <a:picLocks noChangeAspect="1"/>
          </p:cNvPicPr>
          <p:nvPr/>
        </p:nvPicPr>
        <p:blipFill>
          <a:blip r:embed="rId1"/>
          <a:srcRect b="12599"/>
          <a:stretch>
            <a:fillRect/>
          </a:stretch>
        </p:blipFill>
        <p:spPr>
          <a:xfrm>
            <a:off x="0" y="0"/>
            <a:ext cx="7792085" cy="6916420"/>
          </a:xfrm>
          <a:prstGeom prst="rect">
            <a:avLst/>
          </a:prstGeom>
        </p:spPr>
      </p:pic>
      <p:sp>
        <p:nvSpPr>
          <p:cNvPr id="6" name="文本框 5"/>
          <p:cNvSpPr txBox="1"/>
          <p:nvPr/>
        </p:nvSpPr>
        <p:spPr>
          <a:xfrm>
            <a:off x="6971030" y="932815"/>
            <a:ext cx="459740" cy="5509260"/>
          </a:xfrm>
          <a:prstGeom prst="rect">
            <a:avLst/>
          </a:prstGeom>
          <a:noFill/>
        </p:spPr>
        <p:txBody>
          <a:bodyPr vert="eaVert" wrap="square" rtlCol="0">
            <a:spAutoFit/>
          </a:bodyPr>
          <a:lstStyle/>
          <a:p>
            <a:r>
              <a:rPr>
                <a:latin typeface="仿宋" panose="02010609060101010101" charset="-122"/>
                <a:ea typeface="仿宋" panose="02010609060101010101" charset="-122"/>
                <a:cs typeface="仿宋" panose="02010609060101010101" charset="-122"/>
              </a:rPr>
              <a:t>麓山巍巍，湘水泱泱。宏开学府，济济沧沧</a:t>
            </a:r>
            <a:r>
              <a:rPr lang="zh-CN">
                <a:latin typeface="仿宋" panose="02010609060101010101" charset="-122"/>
                <a:ea typeface="仿宋" panose="02010609060101010101" charset="-122"/>
                <a:cs typeface="仿宋" panose="02010609060101010101" charset="-122"/>
              </a:rPr>
              <a:t>。</a:t>
            </a:r>
            <a:endParaRPr lang="zh-CN">
              <a:latin typeface="仿宋" panose="02010609060101010101" charset="-122"/>
              <a:ea typeface="仿宋" panose="02010609060101010101" charset="-122"/>
              <a:cs typeface="仿宋" panose="02010609060101010101" charset="-122"/>
            </a:endParaRPr>
          </a:p>
        </p:txBody>
      </p:sp>
      <p:grpSp>
        <p:nvGrpSpPr>
          <p:cNvPr id="2" name="组合 1"/>
          <p:cNvGrpSpPr/>
          <p:nvPr/>
        </p:nvGrpSpPr>
        <p:grpSpPr>
          <a:xfrm>
            <a:off x="405765" y="1247140"/>
            <a:ext cx="4791710" cy="3880485"/>
            <a:chOff x="639" y="1964"/>
            <a:chExt cx="7546" cy="6111"/>
          </a:xfrm>
        </p:grpSpPr>
        <p:sp>
          <p:nvSpPr>
            <p:cNvPr id="7" name="文本框 6"/>
            <p:cNvSpPr txBox="1"/>
            <p:nvPr/>
          </p:nvSpPr>
          <p:spPr>
            <a:xfrm>
              <a:off x="3962" y="1964"/>
              <a:ext cx="2941" cy="2276"/>
            </a:xfrm>
            <a:prstGeom prst="rect">
              <a:avLst/>
            </a:prstGeom>
            <a:noFill/>
          </p:spPr>
          <p:txBody>
            <a:bodyPr wrap="square" rtlCol="0">
              <a:spAutoFit/>
            </a:bodyPr>
            <a:lstStyle/>
            <a:p>
              <a:r>
                <a:rPr lang="zh-CN" altLang="en-US" sz="8800" b="1">
                  <a:solidFill>
                    <a:srgbClr val="9D1E23"/>
                  </a:solidFill>
                  <a:latin typeface="楷体" panose="02010609060101010101" charset="-122"/>
                  <a:ea typeface="楷体" panose="02010609060101010101" charset="-122"/>
                </a:rPr>
                <a:t>感</a:t>
              </a:r>
              <a:endParaRPr lang="zh-CN" altLang="en-US" sz="8800" b="1">
                <a:solidFill>
                  <a:srgbClr val="9D1E23"/>
                </a:solidFill>
                <a:latin typeface="楷体" panose="02010609060101010101" charset="-122"/>
                <a:ea typeface="楷体" panose="02010609060101010101" charset="-122"/>
              </a:endParaRPr>
            </a:p>
          </p:txBody>
        </p:sp>
        <p:sp>
          <p:nvSpPr>
            <p:cNvPr id="8" name="文本框 7"/>
            <p:cNvSpPr txBox="1"/>
            <p:nvPr/>
          </p:nvSpPr>
          <p:spPr>
            <a:xfrm>
              <a:off x="5244" y="2961"/>
              <a:ext cx="2941" cy="3488"/>
            </a:xfrm>
            <a:prstGeom prst="rect">
              <a:avLst/>
            </a:prstGeom>
            <a:noFill/>
          </p:spPr>
          <p:txBody>
            <a:bodyPr wrap="square" rtlCol="0">
              <a:spAutoFit/>
            </a:bodyPr>
            <a:lstStyle/>
            <a:p>
              <a:r>
                <a:rPr lang="zh-CN" altLang="en-US" sz="13800" b="1">
                  <a:solidFill>
                    <a:schemeClr val="tx1">
                      <a:lumMod val="50000"/>
                      <a:lumOff val="50000"/>
                    </a:schemeClr>
                  </a:solidFill>
                  <a:latin typeface="楷体" panose="02010609060101010101" charset="-122"/>
                  <a:ea typeface="楷体" panose="02010609060101010101" charset="-122"/>
                </a:rPr>
                <a:t>谢</a:t>
              </a:r>
              <a:endParaRPr lang="zh-CN" altLang="en-US" sz="13800" b="1">
                <a:solidFill>
                  <a:schemeClr val="tx1">
                    <a:lumMod val="50000"/>
                    <a:lumOff val="50000"/>
                  </a:schemeClr>
                </a:solidFill>
                <a:latin typeface="楷体" panose="02010609060101010101" charset="-122"/>
                <a:ea typeface="楷体" panose="02010609060101010101" charset="-122"/>
              </a:endParaRPr>
            </a:p>
          </p:txBody>
        </p:sp>
        <p:pic>
          <p:nvPicPr>
            <p:cNvPr id="10" name="图片 9" descr="yinzhang"/>
            <p:cNvPicPr>
              <a:picLocks noChangeAspect="1"/>
            </p:cNvPicPr>
            <p:nvPr/>
          </p:nvPicPr>
          <p:blipFill>
            <a:blip r:embed="rId2">
              <a:alphaModFix amt="71000"/>
            </a:blip>
            <a:stretch>
              <a:fillRect/>
            </a:stretch>
          </p:blipFill>
          <p:spPr>
            <a:xfrm>
              <a:off x="639" y="2739"/>
              <a:ext cx="7546" cy="5337"/>
            </a:xfrm>
            <a:prstGeom prst="rect">
              <a:avLst/>
            </a:prstGeom>
          </p:spPr>
        </p:pic>
      </p:grpSp>
      <p:sp>
        <p:nvSpPr>
          <p:cNvPr id="13" name="文本框 12"/>
          <p:cNvSpPr txBox="1"/>
          <p:nvPr/>
        </p:nvSpPr>
        <p:spPr>
          <a:xfrm>
            <a:off x="2482215" y="208915"/>
            <a:ext cx="5437505" cy="368300"/>
          </a:xfrm>
          <a:prstGeom prst="rect">
            <a:avLst/>
          </a:prstGeom>
          <a:noFill/>
        </p:spPr>
        <p:txBody>
          <a:bodyPr wrap="square" rtlCol="0">
            <a:spAutoFit/>
          </a:bodyPr>
          <a:lstStyle/>
          <a:p>
            <a:pPr algn="l"/>
            <a:r>
              <a:rPr lang="en-US" altLang="zh-CN">
                <a:solidFill>
                  <a:schemeClr val="bg1">
                    <a:lumMod val="50000"/>
                  </a:schemeClr>
                </a:solidFill>
                <a:latin typeface="庞门正道标题体3.0" panose="02010600030101010101" charset="-122"/>
                <a:ea typeface="庞门正道标题体3.0" panose="02010600030101010101" charset="-122"/>
                <a:cs typeface="庞门正道标题体3.0" panose="02010600030101010101" charset="-122"/>
                <a:sym typeface="+mn-ea"/>
              </a:rPr>
              <a:t> Hunan university </a:t>
            </a:r>
            <a:endParaRPr lang="en-US" altLang="zh-CN">
              <a:solidFill>
                <a:schemeClr val="bg1">
                  <a:lumMod val="50000"/>
                </a:schemeClr>
              </a:solidFill>
              <a:latin typeface="庞门正道标题体3.0" panose="02010600030101010101" charset="-122"/>
              <a:ea typeface="庞门正道标题体3.0" panose="02010600030101010101" charset="-122"/>
              <a:cs typeface="庞门正道标题体3.0" panose="02010600030101010101" charset="-122"/>
              <a:sym typeface="+mn-ea"/>
            </a:endParaRPr>
          </a:p>
        </p:txBody>
      </p:sp>
      <p:sp>
        <p:nvSpPr>
          <p:cNvPr id="21" name="矩形 20"/>
          <p:cNvSpPr/>
          <p:nvPr/>
        </p:nvSpPr>
        <p:spPr>
          <a:xfrm>
            <a:off x="1321981" y="4453811"/>
            <a:ext cx="2113109" cy="461665"/>
          </a:xfrm>
          <a:prstGeom prst="rect">
            <a:avLst/>
          </a:prstGeom>
          <a:solidFill>
            <a:srgbClr val="9D1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隶变简体" panose="03000509000000000000" pitchFamily="65" charset="-122"/>
              <a:ea typeface="方正隶变简体" panose="03000509000000000000" pitchFamily="65" charset="-122"/>
            </a:endParaRPr>
          </a:p>
        </p:txBody>
      </p:sp>
      <p:sp>
        <p:nvSpPr>
          <p:cNvPr id="22" name="矩形 21"/>
          <p:cNvSpPr/>
          <p:nvPr/>
        </p:nvSpPr>
        <p:spPr>
          <a:xfrm>
            <a:off x="4086951" y="4444921"/>
            <a:ext cx="2113109" cy="46166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368885" y="4507115"/>
            <a:ext cx="2011680" cy="337185"/>
          </a:xfrm>
          <a:prstGeom prst="rect">
            <a:avLst/>
          </a:prstGeom>
        </p:spPr>
        <p:txBody>
          <a:bodyPr wrap="none">
            <a:spAutoFit/>
          </a:bodyPr>
          <a:lstStyle/>
          <a:p>
            <a:pPr algn="ctr"/>
            <a:r>
              <a:rPr lang="zh-CN" altLang="en-US" sz="1600" dirty="0">
                <a:solidFill>
                  <a:schemeClr val="bg1"/>
                </a:solidFill>
                <a:latin typeface="方正隶变简体" panose="03000509000000000000" pitchFamily="65" charset="-122"/>
                <a:ea typeface="方正隶变简体" panose="03000509000000000000" pitchFamily="65" charset="-122"/>
              </a:rPr>
              <a:t>汇报人：融媒体中心</a:t>
            </a:r>
            <a:endParaRPr lang="zh-CN" altLang="en-US" sz="1600" dirty="0">
              <a:solidFill>
                <a:schemeClr val="bg1"/>
              </a:solidFill>
              <a:latin typeface="方正隶变简体" panose="03000509000000000000" pitchFamily="65" charset="-122"/>
              <a:ea typeface="方正隶变简体" panose="03000509000000000000" pitchFamily="65" charset="-122"/>
            </a:endParaRPr>
          </a:p>
        </p:txBody>
      </p:sp>
      <p:sp>
        <p:nvSpPr>
          <p:cNvPr id="34" name="矩形 33"/>
          <p:cNvSpPr/>
          <p:nvPr/>
        </p:nvSpPr>
        <p:spPr>
          <a:xfrm>
            <a:off x="4224236" y="4507115"/>
            <a:ext cx="1808480" cy="337185"/>
          </a:xfrm>
          <a:prstGeom prst="rect">
            <a:avLst/>
          </a:prstGeom>
        </p:spPr>
        <p:txBody>
          <a:bodyPr wrap="none">
            <a:spAutoFit/>
          </a:bodyPr>
          <a:lstStyle/>
          <a:p>
            <a:pPr algn="ctr"/>
            <a:r>
              <a:rPr lang="zh-CN" altLang="en-US" sz="1600" dirty="0">
                <a:solidFill>
                  <a:schemeClr val="tx1">
                    <a:lumMod val="75000"/>
                    <a:lumOff val="25000"/>
                  </a:schemeClr>
                </a:solidFill>
                <a:latin typeface="方正隶变简体" panose="03000509000000000000" pitchFamily="65" charset="-122"/>
                <a:ea typeface="方正隶变简体" panose="03000509000000000000" pitchFamily="65" charset="-122"/>
              </a:rPr>
              <a:t>日期：</a:t>
            </a:r>
            <a:r>
              <a:rPr lang="en-US" altLang="zh-CN" sz="1600" dirty="0">
                <a:solidFill>
                  <a:schemeClr val="tx1">
                    <a:lumMod val="75000"/>
                    <a:lumOff val="25000"/>
                  </a:schemeClr>
                </a:solidFill>
                <a:latin typeface="方正隶变简体" panose="03000509000000000000" pitchFamily="65" charset="-122"/>
                <a:ea typeface="方正隶变简体" panose="03000509000000000000" pitchFamily="65" charset="-122"/>
                <a:sym typeface="+mn-ea"/>
              </a:rPr>
              <a:t>2022.XX.XX</a:t>
            </a:r>
            <a:endParaRPr lang="en-US" altLang="zh-CN" sz="1600" dirty="0">
              <a:solidFill>
                <a:schemeClr val="tx1">
                  <a:lumMod val="75000"/>
                  <a:lumOff val="25000"/>
                </a:schemeClr>
              </a:solidFill>
              <a:latin typeface="方正隶变简体" panose="03000509000000000000" pitchFamily="65" charset="-122"/>
              <a:ea typeface="方正隶变简体" panose="03000509000000000000" pitchFamily="65" charset="-122"/>
            </a:endParaRPr>
          </a:p>
        </p:txBody>
      </p:sp>
      <p:cxnSp>
        <p:nvCxnSpPr>
          <p:cNvPr id="15" name="直接连接符 14"/>
          <p:cNvCxnSpPr/>
          <p:nvPr/>
        </p:nvCxnSpPr>
        <p:spPr>
          <a:xfrm flipH="1">
            <a:off x="394335" y="393065"/>
            <a:ext cx="2087880" cy="0"/>
          </a:xfrm>
          <a:prstGeom prst="line">
            <a:avLst/>
          </a:prstGeom>
          <a:ln>
            <a:solidFill>
              <a:schemeClr val="bg1">
                <a:lumMod val="50000"/>
                <a:alpha val="40000"/>
              </a:schemeClr>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H="1">
            <a:off x="4643120" y="393065"/>
            <a:ext cx="2087880" cy="0"/>
          </a:xfrm>
          <a:prstGeom prst="line">
            <a:avLst/>
          </a:prstGeom>
          <a:ln>
            <a:solidFill>
              <a:schemeClr val="bg1">
                <a:lumMod val="50000"/>
                <a:alpha val="36000"/>
              </a:schemeClr>
            </a:solidFill>
          </a:ln>
        </p:spPr>
        <p:style>
          <a:lnRef idx="1">
            <a:schemeClr val="dk1"/>
          </a:lnRef>
          <a:fillRef idx="0">
            <a:schemeClr val="dk1"/>
          </a:fillRef>
          <a:effectRef idx="0">
            <a:schemeClr val="dk1"/>
          </a:effectRef>
          <a:fontRef idx="minor">
            <a:schemeClr val="tx1"/>
          </a:fontRef>
        </p:style>
      </p:cxnSp>
      <p:pic>
        <p:nvPicPr>
          <p:cNvPr id="48" name="图片 47" descr="未标题-3"/>
          <p:cNvPicPr>
            <a:picLocks noChangeAspect="1"/>
          </p:cNvPicPr>
          <p:nvPr/>
        </p:nvPicPr>
        <p:blipFill>
          <a:blip r:embed="rId3">
            <a:alphaModFix amt="52000"/>
          </a:blip>
          <a:stretch>
            <a:fillRect/>
          </a:stretch>
        </p:blipFill>
        <p:spPr>
          <a:xfrm>
            <a:off x="-126365" y="3835400"/>
            <a:ext cx="7707630" cy="3081020"/>
          </a:xfrm>
          <a:prstGeom prst="rect">
            <a:avLst/>
          </a:prstGeom>
        </p:spPr>
      </p:pic>
      <p:pic>
        <p:nvPicPr>
          <p:cNvPr id="4" name="图片 3" descr="2aebc596afcd99795460154f2d88649(1)"/>
          <p:cNvPicPr>
            <a:picLocks noChangeAspect="1"/>
          </p:cNvPicPr>
          <p:nvPr/>
        </p:nvPicPr>
        <p:blipFill>
          <a:blip r:embed="rId4"/>
          <a:stretch>
            <a:fillRect/>
          </a:stretch>
        </p:blipFill>
        <p:spPr>
          <a:xfrm>
            <a:off x="7581265" y="-207010"/>
            <a:ext cx="4709160" cy="706501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alphaModFix amt="34000"/>
            <a:clrChange>
              <a:clrFrom>
                <a:srgbClr val="FFFFFF">
                  <a:alpha val="100000"/>
                </a:srgbClr>
              </a:clrFrom>
              <a:clrTo>
                <a:srgbClr val="FFFFFF">
                  <a:alpha val="100000"/>
                  <a:alpha val="0"/>
                </a:srgbClr>
              </a:clrTo>
            </a:clrChange>
          </a:blip>
          <a:stretch>
            <a:fillRect/>
          </a:stretch>
        </p:blipFill>
        <p:spPr>
          <a:xfrm>
            <a:off x="-122555" y="4338955"/>
            <a:ext cx="12382500" cy="2519045"/>
          </a:xfrm>
          <a:prstGeom prst="rect">
            <a:avLst/>
          </a:prstGeom>
        </p:spPr>
      </p:pic>
      <p:sp>
        <p:nvSpPr>
          <p:cNvPr id="5" name="文本框 4"/>
          <p:cNvSpPr txBox="1"/>
          <p:nvPr/>
        </p:nvSpPr>
        <p:spPr>
          <a:xfrm>
            <a:off x="357505" y="358140"/>
            <a:ext cx="7955280" cy="398780"/>
          </a:xfrm>
          <a:prstGeom prst="rect">
            <a:avLst/>
          </a:prstGeom>
          <a:noFill/>
        </p:spPr>
        <p:txBody>
          <a:bodyPr wrap="square" rtlCol="0">
            <a:spAutoFit/>
          </a:bodyPr>
          <a:p>
            <a:r>
              <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感谢以下人员</a:t>
            </a:r>
            <a:r>
              <a:rPr lang="zh-CN"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参与</a:t>
            </a:r>
            <a:r>
              <a:rPr lang="en-US" altLang="zh-CN"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a:t>
            </a:r>
            <a:r>
              <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白色湖大</a:t>
            </a:r>
            <a:r>
              <a:rPr lang="en-US" altLang="zh-CN"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”PPT</a:t>
            </a:r>
            <a:r>
              <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的制作：</a:t>
            </a:r>
            <a:endPar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endParaRPr>
          </a:p>
        </p:txBody>
      </p:sp>
      <p:sp>
        <p:nvSpPr>
          <p:cNvPr id="6" name="文本框 5"/>
          <p:cNvSpPr txBox="1"/>
          <p:nvPr/>
        </p:nvSpPr>
        <p:spPr>
          <a:xfrm>
            <a:off x="357505" y="1399540"/>
            <a:ext cx="7955280" cy="706755"/>
          </a:xfrm>
          <a:prstGeom prst="rect">
            <a:avLst/>
          </a:prstGeom>
          <a:noFill/>
        </p:spPr>
        <p:txBody>
          <a:bodyPr wrap="square" rtlCol="0">
            <a:spAutoFit/>
          </a:bodyPr>
          <a:p>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摄影：</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任克威 </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sym typeface="+mn-ea"/>
              </a:rPr>
              <a:t>陈佳祺</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sym typeface="+mn-ea"/>
              </a:rPr>
              <a:t> </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sym typeface="+mn-ea"/>
              </a:rPr>
              <a:t>张佳 张星雨 许健乐 </a:t>
            </a:r>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 </a:t>
            </a:r>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sp>
        <p:nvSpPr>
          <p:cNvPr id="7" name="文本框 6"/>
          <p:cNvSpPr txBox="1"/>
          <p:nvPr/>
        </p:nvSpPr>
        <p:spPr>
          <a:xfrm>
            <a:off x="357505" y="1047750"/>
            <a:ext cx="7955280" cy="398780"/>
          </a:xfrm>
          <a:prstGeom prst="rect">
            <a:avLst/>
          </a:prstGeom>
          <a:noFill/>
        </p:spPr>
        <p:txBody>
          <a:bodyPr wrap="square" rtlCol="0">
            <a:spAutoFit/>
          </a:bodyPr>
          <a:p>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设计：刘佳琳</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杜慧旸</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杨李琳</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毛骁扬</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石斐斐</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 </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sp>
        <p:nvSpPr>
          <p:cNvPr id="8" name="文本框 7"/>
          <p:cNvSpPr txBox="1"/>
          <p:nvPr/>
        </p:nvSpPr>
        <p:spPr>
          <a:xfrm>
            <a:off x="357505" y="1737360"/>
            <a:ext cx="7955280" cy="398780"/>
          </a:xfrm>
          <a:prstGeom prst="rect">
            <a:avLst/>
          </a:prstGeom>
          <a:noFill/>
        </p:spPr>
        <p:txBody>
          <a:bodyPr wrap="square" rtlCol="0">
            <a:spAutoFit/>
          </a:bodyPr>
          <a:p>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插画：</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sym typeface="+mn-ea"/>
              </a:rPr>
              <a:t>高逸凡</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sym typeface="+mn-ea"/>
              </a:rPr>
              <a:t> </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sym typeface="+mn-ea"/>
            </a:endParaRPr>
          </a:p>
        </p:txBody>
      </p:sp>
      <p:sp>
        <p:nvSpPr>
          <p:cNvPr id="10" name="文本框 9"/>
          <p:cNvSpPr txBox="1"/>
          <p:nvPr/>
        </p:nvSpPr>
        <p:spPr>
          <a:xfrm>
            <a:off x="357505" y="2136140"/>
            <a:ext cx="7955280" cy="1014730"/>
          </a:xfrm>
          <a:prstGeom prst="rect">
            <a:avLst/>
          </a:prstGeom>
          <a:noFill/>
        </p:spPr>
        <p:txBody>
          <a:bodyPr wrap="square" rtlCol="0">
            <a:spAutoFit/>
          </a:bodyPr>
          <a:p>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字体：中文标题统一采用</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思源黑体 CN Heavy</a:t>
            </a:r>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英文标题统一采用黑体</a:t>
            </a:r>
            <a:endPar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a:p>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正文文字统一采用楷体</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sp>
        <p:nvSpPr>
          <p:cNvPr id="11" name="文本框 10"/>
          <p:cNvSpPr txBox="1"/>
          <p:nvPr/>
        </p:nvSpPr>
        <p:spPr>
          <a:xfrm>
            <a:off x="6731000" y="692785"/>
            <a:ext cx="5021580" cy="706755"/>
          </a:xfrm>
          <a:prstGeom prst="rect">
            <a:avLst/>
          </a:prstGeom>
          <a:noFill/>
        </p:spPr>
        <p:txBody>
          <a:bodyPr wrap="square" rtlCol="0" anchor="t">
            <a:spAutoFit/>
          </a:bodyPr>
          <a:p>
            <a:pPr algn="ctr"/>
            <a:r>
              <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欢迎关注湖南大学</a:t>
            </a:r>
            <a:endPar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endParaRPr>
          </a:p>
          <a:p>
            <a:pPr algn="ctr"/>
            <a:r>
              <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官方微信（微信号：HNU1926）</a:t>
            </a:r>
            <a:endPar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endParaRPr>
          </a:p>
        </p:txBody>
      </p:sp>
      <p:sp>
        <p:nvSpPr>
          <p:cNvPr id="14" name="文本框 13"/>
          <p:cNvSpPr txBox="1"/>
          <p:nvPr/>
        </p:nvSpPr>
        <p:spPr>
          <a:xfrm>
            <a:off x="357505" y="3570605"/>
            <a:ext cx="6078855" cy="1476375"/>
          </a:xfrm>
          <a:prstGeom prst="rect">
            <a:avLst/>
          </a:prstGeom>
          <a:noFill/>
        </p:spPr>
        <p:txBody>
          <a:bodyPr wrap="square" rtlCol="0">
            <a:spAutoFit/>
          </a:bodyPr>
          <a:p>
            <a:r>
              <a:rPr lang="zh-CN" altLang="en-US" b="1">
                <a:solidFill>
                  <a:srgbClr val="C00000"/>
                </a:solidFill>
                <a:latin typeface="楷体" panose="02010609060101010101" charset="-122"/>
                <a:ea typeface="楷体" panose="02010609060101010101" charset="-122"/>
                <a:cs typeface="思源黑体 CN Heavy" panose="020B0A00000000000000" charset="-122"/>
              </a:rPr>
              <a:t>版权声明：</a:t>
            </a:r>
            <a:r>
              <a:rPr lang="zh-CN" altLang="en-US">
                <a:solidFill>
                  <a:srgbClr val="C00000"/>
                </a:solidFill>
                <a:latin typeface="楷体" panose="02010609060101010101" charset="-122"/>
                <a:ea typeface="楷体" panose="02010609060101010101" charset="-122"/>
                <a:cs typeface="思源黑体 CN Heavy" panose="020B0A00000000000000" charset="-122"/>
              </a:rPr>
              <a:t>本</a:t>
            </a:r>
            <a:r>
              <a:rPr lang="en-US" altLang="zh-CN">
                <a:solidFill>
                  <a:srgbClr val="C00000"/>
                </a:solidFill>
                <a:latin typeface="楷体" panose="02010609060101010101" charset="-122"/>
                <a:ea typeface="楷体" panose="02010609060101010101" charset="-122"/>
                <a:cs typeface="思源黑体 CN Heavy" panose="020B0A00000000000000" charset="-122"/>
              </a:rPr>
              <a:t>PPT</a:t>
            </a:r>
            <a:r>
              <a:rPr lang="zh-CN" altLang="en-US">
                <a:solidFill>
                  <a:srgbClr val="C00000"/>
                </a:solidFill>
                <a:latin typeface="楷体" panose="02010609060101010101" charset="-122"/>
                <a:ea typeface="楷体" panose="02010609060101010101" charset="-122"/>
                <a:cs typeface="思源黑体 CN Heavy" panose="020B0A00000000000000" charset="-122"/>
              </a:rPr>
              <a:t>的所有内容（包括设计、插画等），由湖南大学学生团队进行创作，版权归湖南大学融媒体中心所有。在未经允许的情况下不得擅自移用</a:t>
            </a:r>
            <a:r>
              <a:rPr lang="en-US" altLang="zh-CN">
                <a:solidFill>
                  <a:srgbClr val="C00000"/>
                </a:solidFill>
                <a:latin typeface="楷体" panose="02010609060101010101" charset="-122"/>
                <a:ea typeface="楷体" panose="02010609060101010101" charset="-122"/>
                <a:cs typeface="思源黑体 CN Heavy" panose="020B0A00000000000000" charset="-122"/>
              </a:rPr>
              <a:t>PPT</a:t>
            </a:r>
            <a:r>
              <a:rPr lang="zh-CN" altLang="en-US">
                <a:solidFill>
                  <a:srgbClr val="C00000"/>
                </a:solidFill>
                <a:latin typeface="楷体" panose="02010609060101010101" charset="-122"/>
                <a:ea typeface="楷体" panose="02010609060101010101" charset="-122"/>
                <a:cs typeface="思源黑体 CN Heavy" panose="020B0A00000000000000" charset="-122"/>
              </a:rPr>
              <a:t>内的所有素材，包括图片、文本、设计图等，如需使用，请与湖南大学融媒体中心联络。</a:t>
            </a:r>
            <a:endParaRPr lang="zh-CN" altLang="en-US">
              <a:solidFill>
                <a:srgbClr val="C00000"/>
              </a:solidFill>
              <a:latin typeface="楷体" panose="02010609060101010101" charset="-122"/>
              <a:ea typeface="楷体" panose="02010609060101010101" charset="-122"/>
              <a:cs typeface="思源黑体 CN Heavy" panose="020B0A00000000000000" charset="-122"/>
            </a:endParaRPr>
          </a:p>
        </p:txBody>
      </p:sp>
      <p:pic>
        <p:nvPicPr>
          <p:cNvPr id="2" name="图片 1"/>
          <p:cNvPicPr>
            <a:picLocks noChangeAspect="1"/>
          </p:cNvPicPr>
          <p:nvPr/>
        </p:nvPicPr>
        <p:blipFill>
          <a:blip r:embed="rId3">
            <a:grayscl/>
          </a:blip>
          <a:stretch>
            <a:fillRect/>
          </a:stretch>
        </p:blipFill>
        <p:spPr>
          <a:xfrm>
            <a:off x="7847965" y="1560195"/>
            <a:ext cx="3048000" cy="30480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纯色纹理 (11)"/>
          <p:cNvPicPr>
            <a:picLocks noChangeAspect="1"/>
          </p:cNvPicPr>
          <p:nvPr/>
        </p:nvPicPr>
        <p:blipFill>
          <a:blip r:embed="rId1"/>
          <a:srcRect r="2657" b="12599"/>
          <a:stretch>
            <a:fillRect/>
          </a:stretch>
        </p:blipFill>
        <p:spPr>
          <a:xfrm>
            <a:off x="0" y="0"/>
            <a:ext cx="12260580" cy="6916420"/>
          </a:xfrm>
          <a:prstGeom prst="rect">
            <a:avLst/>
          </a:prstGeom>
        </p:spPr>
      </p:pic>
      <p:pic>
        <p:nvPicPr>
          <p:cNvPr id="5" name="图片 4" descr="bdb1d4ad83f35d486857cee335d081c"/>
          <p:cNvPicPr>
            <a:picLocks noChangeAspect="1"/>
          </p:cNvPicPr>
          <p:nvPr/>
        </p:nvPicPr>
        <p:blipFill>
          <a:blip r:embed="rId2"/>
          <a:stretch>
            <a:fillRect/>
          </a:stretch>
        </p:blipFill>
        <p:spPr>
          <a:xfrm>
            <a:off x="6875780" y="-114935"/>
            <a:ext cx="4725670" cy="7088505"/>
          </a:xfrm>
          <a:prstGeom prst="rect">
            <a:avLst/>
          </a:prstGeom>
        </p:spPr>
      </p:pic>
      <p:sp>
        <p:nvSpPr>
          <p:cNvPr id="13" name="文本框 12"/>
          <p:cNvSpPr txBox="1"/>
          <p:nvPr/>
        </p:nvSpPr>
        <p:spPr>
          <a:xfrm rot="5400000">
            <a:off x="9181465" y="3847465"/>
            <a:ext cx="5437505" cy="583565"/>
          </a:xfrm>
          <a:prstGeom prst="rect">
            <a:avLst/>
          </a:prstGeom>
          <a:noFill/>
        </p:spPr>
        <p:txBody>
          <a:bodyPr wrap="square" rtlCol="0">
            <a:spAutoFit/>
          </a:bodyPr>
          <a:lstStyle/>
          <a:p>
            <a:pPr algn="l"/>
            <a:r>
              <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rPr>
              <a:t> Hunan university </a:t>
            </a:r>
            <a:endPar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endParaRPr>
          </a:p>
        </p:txBody>
      </p:sp>
      <p:cxnSp>
        <p:nvCxnSpPr>
          <p:cNvPr id="8" name="直接连接符 7"/>
          <p:cNvCxnSpPr/>
          <p:nvPr/>
        </p:nvCxnSpPr>
        <p:spPr>
          <a:xfrm flipH="1">
            <a:off x="11900535" y="146685"/>
            <a:ext cx="1270" cy="127381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H="1">
            <a:off x="11900535" y="5192395"/>
            <a:ext cx="1270" cy="127381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nvGrpSpPr>
          <p:cNvPr id="12" name="组合 11"/>
          <p:cNvGrpSpPr/>
          <p:nvPr/>
        </p:nvGrpSpPr>
        <p:grpSpPr>
          <a:xfrm>
            <a:off x="3054057" y="2725764"/>
            <a:ext cx="922537" cy="2466426"/>
            <a:chOff x="1296372" y="2856399"/>
            <a:chExt cx="922537" cy="2466426"/>
          </a:xfrm>
        </p:grpSpPr>
        <p:sp>
          <p:nvSpPr>
            <p:cNvPr id="11" name="文本框 10"/>
            <p:cNvSpPr txBox="1"/>
            <p:nvPr/>
          </p:nvSpPr>
          <p:spPr>
            <a:xfrm>
              <a:off x="1296372" y="2879345"/>
              <a:ext cx="615553" cy="2443480"/>
            </a:xfrm>
            <a:prstGeom prst="rect">
              <a:avLst/>
            </a:prstGeom>
            <a:noFill/>
          </p:spPr>
          <p:txBody>
            <a:bodyPr vert="eaVert" wrap="square" rtlCol="0">
              <a:spAutoFit/>
            </a:bodyPr>
            <a:lstStyle/>
            <a:p>
              <a:r>
                <a:rPr lang="zh-CN" altLang="en-US" sz="2800" dirty="0">
                  <a:solidFill>
                    <a:schemeClr val="tx1">
                      <a:lumMod val="75000"/>
                      <a:lumOff val="25000"/>
                    </a:schemeClr>
                  </a:solidFill>
                  <a:latin typeface="楷体" panose="02010609060101010101" charset="-122"/>
                  <a:ea typeface="楷体" panose="02010609060101010101" charset="-122"/>
                </a:rPr>
                <a:t>修改文本信息</a:t>
              </a:r>
              <a:endParaRPr lang="zh-CN" altLang="en-US" sz="2800" dirty="0">
                <a:solidFill>
                  <a:schemeClr val="tx1">
                    <a:lumMod val="75000"/>
                    <a:lumOff val="25000"/>
                  </a:schemeClr>
                </a:solidFill>
                <a:latin typeface="楷体" panose="02010609060101010101" charset="-122"/>
                <a:ea typeface="楷体" panose="02010609060101010101" charset="-122"/>
              </a:endParaRPr>
            </a:p>
          </p:txBody>
        </p:sp>
        <p:sp>
          <p:nvSpPr>
            <p:cNvPr id="14" name="矩形 13"/>
            <p:cNvSpPr/>
            <p:nvPr/>
          </p:nvSpPr>
          <p:spPr>
            <a:xfrm rot="5400000">
              <a:off x="940354" y="3827177"/>
              <a:ext cx="2249334" cy="307777"/>
            </a:xfrm>
            <a:prstGeom prst="rect">
              <a:avLst/>
            </a:prstGeom>
          </p:spPr>
          <p:txBody>
            <a:bodyPr wrap="none">
              <a:spAutoFit/>
            </a:bodyPr>
            <a:lstStyle/>
            <a:p>
              <a:r>
                <a:rPr lang="en-US" altLang="zh-CN" sz="1400" dirty="0">
                  <a:solidFill>
                    <a:schemeClr val="tx1">
                      <a:lumMod val="50000"/>
                      <a:lumOff val="50000"/>
                    </a:schemeClr>
                  </a:solidFill>
                  <a:latin typeface="楷体" panose="02010609060101010101" charset="-122"/>
                  <a:ea typeface="楷体" panose="02010609060101010101" charset="-122"/>
                </a:rPr>
                <a:t>MODIFY TEXT INFORMATION</a:t>
              </a:r>
              <a:endParaRPr lang="en-US" altLang="zh-CN" sz="1400" dirty="0">
                <a:solidFill>
                  <a:schemeClr val="tx1">
                    <a:lumMod val="50000"/>
                    <a:lumOff val="50000"/>
                  </a:schemeClr>
                </a:solidFill>
                <a:latin typeface="楷体" panose="02010609060101010101" charset="-122"/>
                <a:ea typeface="楷体" panose="02010609060101010101" charset="-122"/>
              </a:endParaRPr>
            </a:p>
          </p:txBody>
        </p:sp>
      </p:grpSp>
      <p:grpSp>
        <p:nvGrpSpPr>
          <p:cNvPr id="46" name="组合 45"/>
          <p:cNvGrpSpPr/>
          <p:nvPr/>
        </p:nvGrpSpPr>
        <p:grpSpPr>
          <a:xfrm>
            <a:off x="3089275" y="1506855"/>
            <a:ext cx="887095" cy="904195"/>
            <a:chOff x="11057" y="1928"/>
            <a:chExt cx="1305" cy="1329"/>
          </a:xfrm>
        </p:grpSpPr>
        <p:sp>
          <p:nvSpPr>
            <p:cNvPr id="57" name="椭圆 56"/>
            <p:cNvSpPr/>
            <p:nvPr/>
          </p:nvSpPr>
          <p:spPr>
            <a:xfrm>
              <a:off x="11057" y="1928"/>
              <a:ext cx="1062" cy="1062"/>
            </a:xfrm>
            <a:prstGeom prst="ellipse">
              <a:avLst/>
            </a:prstGeom>
            <a:noFill/>
            <a:ln w="28575">
              <a:solidFill>
                <a:srgbClr val="831F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58" name="矩形 57"/>
            <p:cNvSpPr/>
            <p:nvPr/>
          </p:nvSpPr>
          <p:spPr>
            <a:xfrm>
              <a:off x="11594" y="2309"/>
              <a:ext cx="768" cy="948"/>
            </a:xfrm>
            <a:prstGeom prst="rect">
              <a:avLst/>
            </a:prstGeom>
            <a:solidFill>
              <a:srgbClr val="F2F2F1"/>
            </a:solidFill>
            <a:ln>
              <a:noFill/>
            </a:ln>
          </p:spPr>
          <p:txBody>
            <a:bodyPr wrap="square">
              <a:spAutoFit/>
            </a:bodyPr>
            <a:lstStyle/>
            <a:p>
              <a:pPr algn="ctr"/>
              <a:r>
                <a:rPr lang="zh-CN" altLang="en-US" sz="3600" b="1" dirty="0">
                  <a:solidFill>
                    <a:srgbClr val="891D1D"/>
                  </a:solidFill>
                  <a:latin typeface="楷体" panose="02010609060101010101" charset="-122"/>
                  <a:ea typeface="楷体" panose="02010609060101010101" charset="-122"/>
                </a:rPr>
                <a:t>一</a:t>
              </a:r>
              <a:endParaRPr lang="zh-CN" altLang="en-US" sz="3600" b="1" dirty="0">
                <a:solidFill>
                  <a:srgbClr val="891D1D"/>
                </a:solidFill>
                <a:latin typeface="楷体" panose="02010609060101010101" charset="-122"/>
                <a:ea typeface="楷体" panose="02010609060101010101" charset="-122"/>
              </a:endParaRPr>
            </a:p>
          </p:txBody>
        </p:sp>
      </p:grpSp>
      <p:pic>
        <p:nvPicPr>
          <p:cNvPr id="86" name="图片 85" descr="校徽"/>
          <p:cNvPicPr>
            <a:picLocks noChangeAspect="1"/>
          </p:cNvPicPr>
          <p:nvPr/>
        </p:nvPicPr>
        <p:blipFill>
          <a:blip r:embed="rId3"/>
          <a:stretch>
            <a:fillRect/>
          </a:stretch>
        </p:blipFill>
        <p:spPr>
          <a:xfrm>
            <a:off x="1621790" y="5688330"/>
            <a:ext cx="4324985" cy="1356360"/>
          </a:xfrm>
          <a:prstGeom prst="rect">
            <a:avLst/>
          </a:prstGeom>
        </p:spPr>
      </p:pic>
      <p:sp>
        <p:nvSpPr>
          <p:cNvPr id="3" name="文本框 2"/>
          <p:cNvSpPr txBox="1"/>
          <p:nvPr/>
        </p:nvSpPr>
        <p:spPr>
          <a:xfrm rot="5400000">
            <a:off x="9181465" y="3826510"/>
            <a:ext cx="5437505" cy="583565"/>
          </a:xfrm>
          <a:prstGeom prst="rect">
            <a:avLst/>
          </a:prstGeom>
          <a:noFill/>
        </p:spPr>
        <p:txBody>
          <a:bodyPr wrap="square" rtlCol="0">
            <a:spAutoFit/>
          </a:bodyPr>
          <a:p>
            <a:pPr algn="l"/>
            <a:r>
              <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rPr>
              <a:t> Hunan university </a:t>
            </a:r>
            <a:endParaRPr lang="en-US" altLang="zh-CN" sz="3200">
              <a:solidFill>
                <a:schemeClr val="bg1">
                  <a:lumMod val="50000"/>
                </a:schemeClr>
              </a:solidFill>
              <a:latin typeface="楷体" panose="02010609060101010101" charset="-122"/>
              <a:ea typeface="楷体" panose="02010609060101010101" charset="-122"/>
              <a:cs typeface="庞门正道标题体3.0" panose="02010600030101010101" charset="-122"/>
              <a:sym typeface="+mn-ea"/>
            </a:endParaRPr>
          </a:p>
        </p:txBody>
      </p:sp>
      <p:cxnSp>
        <p:nvCxnSpPr>
          <p:cNvPr id="4" name="直接连接符 3"/>
          <p:cNvCxnSpPr/>
          <p:nvPr/>
        </p:nvCxnSpPr>
        <p:spPr>
          <a:xfrm flipH="1">
            <a:off x="11900535" y="125730"/>
            <a:ext cx="1270" cy="1273810"/>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Tree>
    <p:custDataLst>
      <p:tags r:id="rId4"/>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3"/>
          <p:cNvPicPr>
            <a:picLocks noChangeAspect="1"/>
          </p:cNvPicPr>
          <p:nvPr/>
        </p:nvPicPr>
        <p:blipFill>
          <a:blip r:embed="rId1"/>
          <a:srcRect r="13542"/>
          <a:stretch>
            <a:fillRect/>
          </a:stretch>
        </p:blipFill>
        <p:spPr>
          <a:xfrm>
            <a:off x="-41910" y="-447040"/>
            <a:ext cx="12233910" cy="4252595"/>
          </a:xfrm>
          <a:prstGeom prst="rect">
            <a:avLst/>
          </a:prstGeom>
        </p:spPr>
      </p:pic>
      <p:sp>
        <p:nvSpPr>
          <p:cNvPr id="12" name="TextBox 11"/>
          <p:cNvSpPr txBox="1"/>
          <p:nvPr/>
        </p:nvSpPr>
        <p:spPr>
          <a:xfrm>
            <a:off x="520700" y="4801870"/>
            <a:ext cx="5740400" cy="975995"/>
          </a:xfrm>
          <a:prstGeom prst="rect">
            <a:avLst/>
          </a:prstGeom>
          <a:noFill/>
        </p:spPr>
        <p:txBody>
          <a:bodyPr wrap="square" rtlCol="0">
            <a:spAutoFit/>
          </a:bodyPr>
          <a:lstStyle/>
          <a:p>
            <a:r>
              <a:rPr lang="zh-CN" altLang="en-US" sz="575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rPr>
              <a:t>请输入标题</a:t>
            </a:r>
            <a:endParaRPr lang="zh-CN" altLang="en-US" sz="575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endParaRPr>
          </a:p>
        </p:txBody>
      </p:sp>
      <p:sp>
        <p:nvSpPr>
          <p:cNvPr id="13" name="TextBox 12"/>
          <p:cNvSpPr txBox="1"/>
          <p:nvPr/>
        </p:nvSpPr>
        <p:spPr>
          <a:xfrm>
            <a:off x="5307533" y="4262866"/>
            <a:ext cx="6159645" cy="1198880"/>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latin typeface="楷体" panose="02010609060101010101" charset="-122"/>
                <a:ea typeface="楷体" panose="02010609060101010101" charset="-122"/>
                <a:sym typeface="+mn-ea"/>
              </a:rPr>
              <a:t>点击此处输入标题文本点击此处输入标题文本点击此处输入标题文本点击此处输入标题文本点击此处输入标题文本点击此处输入标题文本点击此处输入标题文本点击此处输入标题文本点击此处输入标题文本</a:t>
            </a:r>
            <a:endParaRPr lang="en-US" sz="1200" dirty="0">
              <a:latin typeface="Montserrat Light" charset="0"/>
              <a:ea typeface="Montserrat Light" charset="0"/>
              <a:cs typeface="Montserrat Light" charset="0"/>
            </a:endParaRPr>
          </a:p>
          <a:p>
            <a:pPr>
              <a:lnSpc>
                <a:spcPct val="150000"/>
              </a:lnSpc>
            </a:pPr>
            <a:endParaRPr lang="en-US" sz="1200" dirty="0">
              <a:latin typeface="Montserrat Light" charset="0"/>
              <a:ea typeface="Montserrat Light" charset="0"/>
              <a:cs typeface="Montserrat Light" charset="0"/>
            </a:endParaRPr>
          </a:p>
        </p:txBody>
      </p:sp>
      <p:sp>
        <p:nvSpPr>
          <p:cNvPr id="14" name="TextBox 13"/>
          <p:cNvSpPr txBox="1"/>
          <p:nvPr/>
        </p:nvSpPr>
        <p:spPr>
          <a:xfrm>
            <a:off x="5338013" y="5466954"/>
            <a:ext cx="2645642" cy="922020"/>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latin typeface="楷体" panose="02010609060101010101" charset="-122"/>
                <a:ea typeface="楷体" panose="02010609060101010101" charset="-122"/>
                <a:sym typeface="+mn-ea"/>
              </a:rPr>
              <a:t>点击此处输入标题文本点击此处输入标题文本点击此处输入标题文本点击此处输入标题文本</a:t>
            </a:r>
            <a:endParaRPr lang="en-US" sz="1200" dirty="0">
              <a:latin typeface="Montserrat Light" charset="0"/>
              <a:ea typeface="Montserrat Light" charset="0"/>
              <a:cs typeface="Montserrat Light" charset="0"/>
            </a:endParaRPr>
          </a:p>
        </p:txBody>
      </p:sp>
      <p:sp>
        <p:nvSpPr>
          <p:cNvPr id="15" name="TextBox 14"/>
          <p:cNvSpPr txBox="1"/>
          <p:nvPr/>
        </p:nvSpPr>
        <p:spPr>
          <a:xfrm>
            <a:off x="8553441" y="5466954"/>
            <a:ext cx="2645642" cy="922020"/>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latin typeface="楷体" panose="02010609060101010101" charset="-122"/>
                <a:ea typeface="楷体" panose="02010609060101010101" charset="-122"/>
                <a:sym typeface="+mn-ea"/>
              </a:rPr>
              <a:t>点击此处输入标题文本点击此处输入标题文本点击此处输入标题文本点击此处输入标题文本</a:t>
            </a:r>
            <a:endParaRPr lang="en-US" sz="1200" dirty="0">
              <a:latin typeface="Montserrat Light" charset="0"/>
              <a:ea typeface="Montserrat Light" charset="0"/>
              <a:cs typeface="Montserrat Light" charset="0"/>
            </a:endParaRPr>
          </a:p>
        </p:txBody>
      </p:sp>
      <p:sp>
        <p:nvSpPr>
          <p:cNvPr id="4" name="文本框 3"/>
          <p:cNvSpPr txBox="1"/>
          <p:nvPr/>
        </p:nvSpPr>
        <p:spPr>
          <a:xfrm>
            <a:off x="676275" y="4403090"/>
            <a:ext cx="3474720" cy="398780"/>
          </a:xfrm>
          <a:prstGeom prst="rect">
            <a:avLst/>
          </a:prstGeom>
          <a:noFill/>
        </p:spPr>
        <p:txBody>
          <a:bodyPr wrap="square" rtlCol="0">
            <a:spAutoFit/>
          </a:bodyPr>
          <a:p>
            <a:r>
              <a:rPr lang="zh-CN" altLang="en-US" sz="2000" b="1">
                <a:solidFill>
                  <a:srgbClr val="98262A"/>
                </a:solidFill>
                <a:latin typeface="黑体" panose="02010609060101010101" charset="-122"/>
                <a:ea typeface="黑体" panose="02010609060101010101" charset="-122"/>
              </a:rPr>
              <a:t>Please enter a title.</a:t>
            </a:r>
            <a:endParaRPr lang="zh-CN" altLang="en-US" sz="2000" b="1">
              <a:solidFill>
                <a:srgbClr val="98262A"/>
              </a:solidFill>
              <a:latin typeface="黑体" panose="02010609060101010101" charset="-122"/>
              <a:ea typeface="黑体" panose="02010609060101010101" charset="-122"/>
            </a:endParaRPr>
          </a:p>
        </p:txBody>
      </p:sp>
      <p:grpSp>
        <p:nvGrpSpPr>
          <p:cNvPr id="3" name="组合 2"/>
          <p:cNvGrpSpPr/>
          <p:nvPr/>
        </p:nvGrpSpPr>
        <p:grpSpPr>
          <a:xfrm>
            <a:off x="-21590" y="271145"/>
            <a:ext cx="2989580" cy="563880"/>
            <a:chOff x="-34" y="427"/>
            <a:chExt cx="4708" cy="888"/>
          </a:xfrm>
        </p:grpSpPr>
        <p:grpSp>
          <p:nvGrpSpPr>
            <p:cNvPr id="23" name="组合 22"/>
            <p:cNvGrpSpPr/>
            <p:nvPr/>
          </p:nvGrpSpPr>
          <p:grpSpPr>
            <a:xfrm>
              <a:off x="-34" y="427"/>
              <a:ext cx="4709" cy="888"/>
              <a:chOff x="295275" y="231775"/>
              <a:chExt cx="3474468" cy="563880"/>
            </a:xfrm>
          </p:grpSpPr>
          <p:sp>
            <p:nvSpPr>
              <p:cNvPr id="26" name="矩形 25"/>
              <p:cNvSpPr/>
              <p:nvPr/>
            </p:nvSpPr>
            <p:spPr>
              <a:xfrm>
                <a:off x="295275" y="231775"/>
                <a:ext cx="425731" cy="5638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7" name="等腰三角形 18"/>
              <p:cNvSpPr/>
              <p:nvPr/>
            </p:nvSpPr>
            <p:spPr>
              <a:xfrm rot="5400000">
                <a:off x="3542730"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8" name="等腰三角形 22"/>
              <p:cNvSpPr/>
              <p:nvPr/>
            </p:nvSpPr>
            <p:spPr>
              <a:xfrm rot="5400000">
                <a:off x="3231580"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9" name="等腰三角形 23"/>
              <p:cNvSpPr/>
              <p:nvPr/>
            </p:nvSpPr>
            <p:spPr>
              <a:xfrm rot="5400000">
                <a:off x="2919636"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30" name="文本框 10"/>
            <p:cNvSpPr txBox="1">
              <a:spLocks noChangeArrowheads="1"/>
            </p:cNvSpPr>
            <p:nvPr/>
          </p:nvSpPr>
          <p:spPr bwMode="auto">
            <a:xfrm>
              <a:off x="612" y="493"/>
              <a:ext cx="3164"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b="1" dirty="0">
                  <a:solidFill>
                    <a:schemeClr val="bg1"/>
                  </a:solidFill>
                  <a:latin typeface="思源黑体 CN Heavy" panose="020B0A00000000000000" charset="-122"/>
                  <a:ea typeface="思源黑体 CN Heavy" panose="020B0A00000000000000" charset="-122"/>
                  <a:sym typeface="+mn-ea"/>
                </a:rPr>
                <a:t>大标题一</a:t>
              </a:r>
              <a:endParaRPr lang="zh-CN" altLang="en-US" sz="2800" b="1" dirty="0">
                <a:solidFill>
                  <a:schemeClr val="bg1"/>
                </a:solidFill>
                <a:latin typeface="思源黑体 CN Heavy" panose="020B0A00000000000000" charset="-122"/>
                <a:ea typeface="思源黑体 CN Heavy" panose="020B0A00000000000000"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4"/>
          <p:cNvPicPr>
            <a:picLocks noChangeAspect="1"/>
          </p:cNvPicPr>
          <p:nvPr/>
        </p:nvPicPr>
        <p:blipFill>
          <a:blip r:embed="rId1"/>
          <a:srcRect/>
          <a:stretch>
            <a:fillRect/>
          </a:stretch>
        </p:blipFill>
        <p:spPr>
          <a:xfrm>
            <a:off x="5080" y="-486410"/>
            <a:ext cx="12228195" cy="7424420"/>
          </a:xfrm>
          <a:prstGeom prst="rect">
            <a:avLst/>
          </a:prstGeom>
        </p:spPr>
      </p:pic>
      <p:sp>
        <p:nvSpPr>
          <p:cNvPr id="17" name="圆角矩形 16"/>
          <p:cNvSpPr/>
          <p:nvPr/>
        </p:nvSpPr>
        <p:spPr>
          <a:xfrm>
            <a:off x="9090025" y="1898015"/>
            <a:ext cx="2705735" cy="4552315"/>
          </a:xfrm>
          <a:prstGeom prst="round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18" name="圆角矩形 17"/>
          <p:cNvSpPr/>
          <p:nvPr/>
        </p:nvSpPr>
        <p:spPr>
          <a:xfrm>
            <a:off x="388620" y="1898015"/>
            <a:ext cx="2735580" cy="4552315"/>
          </a:xfrm>
          <a:prstGeom prst="round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19" name="矩形 18"/>
          <p:cNvSpPr/>
          <p:nvPr/>
        </p:nvSpPr>
        <p:spPr>
          <a:xfrm>
            <a:off x="805824" y="2273965"/>
            <a:ext cx="1605280" cy="521970"/>
          </a:xfrm>
          <a:prstGeom prst="rect">
            <a:avLst/>
          </a:prstGeom>
        </p:spPr>
        <p:txBody>
          <a:bodyPr wrap="none">
            <a:spAutoFit/>
          </a:bodyPr>
          <a:lstStyle/>
          <a:p>
            <a:pPr algn="ctr"/>
            <a:r>
              <a:rPr lang="zh-CN" altLang="en-US" sz="2800" dirty="0">
                <a:solidFill>
                  <a:schemeClr val="tx1"/>
                </a:solidFill>
                <a:latin typeface="思源黑体 CN Heavy" panose="020B0A00000000000000" charset="-122"/>
                <a:ea typeface="思源黑体 CN Heavy" panose="020B0A00000000000000" charset="-122"/>
                <a:cs typeface="Montserrat" panose="00000500000000000000" charset="0"/>
              </a:rPr>
              <a:t>输入标题</a:t>
            </a:r>
            <a:endParaRPr lang="zh-CN" altLang="en-US" sz="2800" dirty="0">
              <a:solidFill>
                <a:schemeClr val="tx1"/>
              </a:solidFill>
              <a:latin typeface="思源黑体 CN Heavy" panose="020B0A00000000000000" charset="-122"/>
              <a:ea typeface="思源黑体 CN Heavy" panose="020B0A00000000000000" charset="-122"/>
              <a:cs typeface="Montserrat" panose="00000500000000000000" charset="0"/>
            </a:endParaRPr>
          </a:p>
        </p:txBody>
      </p:sp>
      <p:sp>
        <p:nvSpPr>
          <p:cNvPr id="20" name="矩形 19"/>
          <p:cNvSpPr/>
          <p:nvPr/>
        </p:nvSpPr>
        <p:spPr>
          <a:xfrm>
            <a:off x="9782820" y="2373025"/>
            <a:ext cx="1605280" cy="521970"/>
          </a:xfrm>
          <a:prstGeom prst="rect">
            <a:avLst/>
          </a:prstGeom>
        </p:spPr>
        <p:txBody>
          <a:bodyPr wrap="none">
            <a:spAutoFit/>
          </a:bodyPr>
          <a:lstStyle/>
          <a:p>
            <a:pPr algn="ctr"/>
            <a:r>
              <a:rPr lang="zh-CN" altLang="en-US" sz="2800" dirty="0">
                <a:latin typeface="思源黑体 CN Heavy" panose="020B0A00000000000000" charset="-122"/>
                <a:ea typeface="思源黑体 CN Heavy" panose="020B0A00000000000000" charset="-122"/>
                <a:cs typeface="Montserrat" panose="00000500000000000000" charset="0"/>
              </a:rPr>
              <a:t>输入标题</a:t>
            </a:r>
            <a:endParaRPr lang="zh-CN" altLang="en-US" sz="2000" spc="600" dirty="0">
              <a:solidFill>
                <a:schemeClr val="tx2">
                  <a:lumMod val="90000"/>
                  <a:lumOff val="10000"/>
                </a:schemeClr>
              </a:solidFill>
              <a:latin typeface="思源黑体 CN Heavy" panose="020B0A00000000000000" charset="-122"/>
              <a:ea typeface="思源黑体 CN Heavy" panose="020B0A00000000000000" charset="-122"/>
              <a:cs typeface="Arial" panose="020B0604020202020204" pitchFamily="34" charset="0"/>
            </a:endParaRPr>
          </a:p>
        </p:txBody>
      </p:sp>
      <p:sp>
        <p:nvSpPr>
          <p:cNvPr id="23" name="文本框 22"/>
          <p:cNvSpPr txBox="1"/>
          <p:nvPr/>
        </p:nvSpPr>
        <p:spPr>
          <a:xfrm>
            <a:off x="8892540" y="3258820"/>
            <a:ext cx="2618740" cy="2676525"/>
          </a:xfrm>
          <a:prstGeom prst="rect">
            <a:avLst/>
          </a:prstGeom>
          <a:noFill/>
        </p:spPr>
        <p:txBody>
          <a:bodyPr wrap="square" rtlCol="0">
            <a:spAutoFit/>
          </a:bodyPr>
          <a:lstStyle/>
          <a:p>
            <a:pPr algn="r"/>
            <a:r>
              <a:rPr lang="zh-CN" altLang="en-US" sz="1400">
                <a:latin typeface="楷体" panose="02010609060101010101" charset="-122"/>
                <a:ea typeface="楷体" panose="02010609060101010101" charset="-122"/>
              </a:rPr>
              <a:t>麓山巍巍</a:t>
            </a:r>
            <a:endParaRPr lang="zh-CN" altLang="en-US" sz="1400">
              <a:latin typeface="楷体" panose="02010609060101010101" charset="-122"/>
              <a:ea typeface="楷体" panose="02010609060101010101" charset="-122"/>
            </a:endParaRPr>
          </a:p>
          <a:p>
            <a:pPr algn="r"/>
            <a:r>
              <a:rPr lang="zh-CN" altLang="en-US" sz="1400">
                <a:latin typeface="楷体" panose="02010609060101010101" charset="-122"/>
                <a:ea typeface="楷体" panose="02010609060101010101" charset="-122"/>
              </a:rPr>
              <a:t>湘水泱泱</a:t>
            </a:r>
            <a:endParaRPr lang="zh-CN" altLang="en-US" sz="1400">
              <a:latin typeface="楷体" panose="02010609060101010101" charset="-122"/>
              <a:ea typeface="楷体" panose="02010609060101010101" charset="-122"/>
            </a:endParaRPr>
          </a:p>
          <a:p>
            <a:pPr algn="r"/>
            <a:r>
              <a:rPr lang="zh-CN" altLang="en-US" sz="1400">
                <a:latin typeface="楷体" panose="02010609060101010101" charset="-122"/>
                <a:ea typeface="楷体" panose="02010609060101010101" charset="-122"/>
              </a:rPr>
              <a:t>宏开学府</a:t>
            </a:r>
            <a:endParaRPr lang="zh-CN" altLang="en-US" sz="1400">
              <a:latin typeface="楷体" panose="02010609060101010101" charset="-122"/>
              <a:ea typeface="楷体" panose="02010609060101010101" charset="-122"/>
            </a:endParaRPr>
          </a:p>
          <a:p>
            <a:pPr algn="r"/>
            <a:r>
              <a:rPr lang="zh-CN" altLang="en-US" sz="1400">
                <a:latin typeface="楷体" panose="02010609060101010101" charset="-122"/>
                <a:ea typeface="楷体" panose="02010609060101010101" charset="-122"/>
              </a:rPr>
              <a:t>济济沧沧</a:t>
            </a:r>
            <a:endParaRPr lang="zh-CN" altLang="en-US" sz="1400">
              <a:latin typeface="楷体" panose="02010609060101010101" charset="-122"/>
              <a:ea typeface="楷体" panose="02010609060101010101" charset="-122"/>
            </a:endParaRPr>
          </a:p>
          <a:p>
            <a:pPr algn="r"/>
            <a:r>
              <a:rPr lang="zh-CN" altLang="en-US" sz="1400">
                <a:latin typeface="楷体" panose="02010609060101010101" charset="-122"/>
                <a:ea typeface="楷体" panose="02010609060101010101" charset="-122"/>
              </a:rPr>
              <a:t>承朱张之绪</a:t>
            </a:r>
            <a:endParaRPr lang="zh-CN" altLang="en-US" sz="1400">
              <a:latin typeface="楷体" panose="02010609060101010101" charset="-122"/>
              <a:ea typeface="楷体" panose="02010609060101010101" charset="-122"/>
            </a:endParaRPr>
          </a:p>
          <a:p>
            <a:pPr algn="r"/>
            <a:r>
              <a:rPr lang="zh-CN" altLang="en-US" sz="1400">
                <a:latin typeface="楷体" panose="02010609060101010101" charset="-122"/>
                <a:ea typeface="楷体" panose="02010609060101010101" charset="-122"/>
              </a:rPr>
              <a:t>取欧美之长</a:t>
            </a:r>
            <a:endParaRPr lang="zh-CN" altLang="en-US" sz="1400">
              <a:latin typeface="楷体" panose="02010609060101010101" charset="-122"/>
              <a:ea typeface="楷体" panose="02010609060101010101" charset="-122"/>
            </a:endParaRPr>
          </a:p>
          <a:p>
            <a:pPr algn="r"/>
            <a:r>
              <a:rPr lang="zh-CN" altLang="en-US" sz="1400">
                <a:latin typeface="楷体" panose="02010609060101010101" charset="-122"/>
                <a:ea typeface="楷体" panose="02010609060101010101" charset="-122"/>
              </a:rPr>
              <a:t>华与实兮并茂</a:t>
            </a:r>
            <a:endParaRPr lang="zh-CN" altLang="en-US" sz="1400">
              <a:latin typeface="楷体" panose="02010609060101010101" charset="-122"/>
              <a:ea typeface="楷体" panose="02010609060101010101" charset="-122"/>
            </a:endParaRPr>
          </a:p>
          <a:p>
            <a:pPr algn="r"/>
            <a:r>
              <a:rPr lang="zh-CN" altLang="en-US" sz="1400">
                <a:latin typeface="楷体" panose="02010609060101010101" charset="-122"/>
                <a:ea typeface="楷体" panose="02010609060101010101" charset="-122"/>
              </a:rPr>
              <a:t>兰与芷兮齐芳</a:t>
            </a:r>
            <a:endParaRPr lang="zh-CN" altLang="en-US" sz="1400">
              <a:latin typeface="楷体" panose="02010609060101010101" charset="-122"/>
              <a:ea typeface="楷体" panose="02010609060101010101" charset="-122"/>
            </a:endParaRPr>
          </a:p>
          <a:p>
            <a:pPr algn="r"/>
            <a:r>
              <a:rPr lang="zh-CN" altLang="en-US" sz="1400">
                <a:latin typeface="楷体" panose="02010609060101010101" charset="-122"/>
                <a:ea typeface="楷体" panose="02010609060101010101" charset="-122"/>
              </a:rPr>
              <a:t>楚材蔚起</a:t>
            </a:r>
            <a:endParaRPr lang="zh-CN" altLang="en-US" sz="1400">
              <a:latin typeface="楷体" panose="02010609060101010101" charset="-122"/>
              <a:ea typeface="楷体" panose="02010609060101010101" charset="-122"/>
            </a:endParaRPr>
          </a:p>
          <a:p>
            <a:pPr algn="r"/>
            <a:r>
              <a:rPr lang="zh-CN" altLang="en-US" sz="1400">
                <a:latin typeface="楷体" panose="02010609060101010101" charset="-122"/>
                <a:ea typeface="楷体" panose="02010609060101010101" charset="-122"/>
              </a:rPr>
              <a:t>奋志安壤</a:t>
            </a:r>
            <a:endParaRPr lang="zh-CN" altLang="en-US" sz="1400">
              <a:latin typeface="楷体" panose="02010609060101010101" charset="-122"/>
              <a:ea typeface="楷体" panose="02010609060101010101" charset="-122"/>
            </a:endParaRPr>
          </a:p>
          <a:p>
            <a:pPr algn="r"/>
            <a:r>
              <a:rPr lang="zh-CN" altLang="en-US" sz="1400">
                <a:latin typeface="楷体" panose="02010609060101010101" charset="-122"/>
                <a:ea typeface="楷体" panose="02010609060101010101" charset="-122"/>
              </a:rPr>
              <a:t>振我民族</a:t>
            </a:r>
            <a:endParaRPr lang="zh-CN" altLang="en-US" sz="1400">
              <a:latin typeface="楷体" panose="02010609060101010101" charset="-122"/>
              <a:ea typeface="楷体" panose="02010609060101010101" charset="-122"/>
            </a:endParaRPr>
          </a:p>
          <a:p>
            <a:pPr algn="r"/>
            <a:r>
              <a:rPr lang="zh-CN" altLang="en-US" sz="1400">
                <a:latin typeface="楷体" panose="02010609060101010101" charset="-122"/>
                <a:ea typeface="楷体" panose="02010609060101010101" charset="-122"/>
              </a:rPr>
              <a:t>扬我国光</a:t>
            </a:r>
            <a:endParaRPr lang="zh-CN" altLang="en-US" sz="1400">
              <a:latin typeface="楷体" panose="02010609060101010101" charset="-122"/>
              <a:ea typeface="楷体" panose="02010609060101010101" charset="-122"/>
            </a:endParaRPr>
          </a:p>
        </p:txBody>
      </p:sp>
      <p:sp>
        <p:nvSpPr>
          <p:cNvPr id="4" name="文本框 3"/>
          <p:cNvSpPr txBox="1"/>
          <p:nvPr/>
        </p:nvSpPr>
        <p:spPr>
          <a:xfrm>
            <a:off x="756285" y="3209290"/>
            <a:ext cx="2618740" cy="2676525"/>
          </a:xfrm>
          <a:prstGeom prst="rect">
            <a:avLst/>
          </a:prstGeom>
          <a:noFill/>
        </p:spPr>
        <p:txBody>
          <a:bodyPr wrap="square" rtlCol="0">
            <a:spAutoFit/>
          </a:bodyPr>
          <a:p>
            <a:pPr algn="l"/>
            <a:r>
              <a:rPr lang="zh-CN" altLang="en-US" sz="1400">
                <a:latin typeface="楷体" panose="02010609060101010101" charset="-122"/>
                <a:ea typeface="楷体" panose="02010609060101010101" charset="-122"/>
              </a:rPr>
              <a:t>麓山巍巍</a:t>
            </a:r>
            <a:endParaRPr lang="zh-CN" altLang="en-US" sz="1400">
              <a:latin typeface="楷体" panose="02010609060101010101" charset="-122"/>
              <a:ea typeface="楷体" panose="02010609060101010101" charset="-122"/>
            </a:endParaRPr>
          </a:p>
          <a:p>
            <a:pPr algn="l"/>
            <a:r>
              <a:rPr lang="zh-CN" altLang="en-US" sz="1400">
                <a:latin typeface="楷体" panose="02010609060101010101" charset="-122"/>
                <a:ea typeface="楷体" panose="02010609060101010101" charset="-122"/>
              </a:rPr>
              <a:t>湘水泱泱</a:t>
            </a:r>
            <a:endParaRPr lang="zh-CN" altLang="en-US" sz="1400">
              <a:latin typeface="楷体" panose="02010609060101010101" charset="-122"/>
              <a:ea typeface="楷体" panose="02010609060101010101" charset="-122"/>
            </a:endParaRPr>
          </a:p>
          <a:p>
            <a:pPr algn="l"/>
            <a:r>
              <a:rPr lang="zh-CN" altLang="en-US" sz="1400">
                <a:latin typeface="楷体" panose="02010609060101010101" charset="-122"/>
                <a:ea typeface="楷体" panose="02010609060101010101" charset="-122"/>
              </a:rPr>
              <a:t>宏开学府</a:t>
            </a:r>
            <a:endParaRPr lang="zh-CN" altLang="en-US" sz="1400">
              <a:latin typeface="楷体" panose="02010609060101010101" charset="-122"/>
              <a:ea typeface="楷体" panose="02010609060101010101" charset="-122"/>
            </a:endParaRPr>
          </a:p>
          <a:p>
            <a:pPr algn="l"/>
            <a:r>
              <a:rPr lang="zh-CN" altLang="en-US" sz="1400">
                <a:latin typeface="楷体" panose="02010609060101010101" charset="-122"/>
                <a:ea typeface="楷体" panose="02010609060101010101" charset="-122"/>
              </a:rPr>
              <a:t>济济沧沧</a:t>
            </a:r>
            <a:endParaRPr lang="zh-CN" altLang="en-US" sz="1400">
              <a:latin typeface="楷体" panose="02010609060101010101" charset="-122"/>
              <a:ea typeface="楷体" panose="02010609060101010101" charset="-122"/>
            </a:endParaRPr>
          </a:p>
          <a:p>
            <a:pPr algn="l"/>
            <a:r>
              <a:rPr lang="zh-CN" altLang="en-US" sz="1400">
                <a:latin typeface="楷体" panose="02010609060101010101" charset="-122"/>
                <a:ea typeface="楷体" panose="02010609060101010101" charset="-122"/>
              </a:rPr>
              <a:t>承朱张之绪</a:t>
            </a:r>
            <a:endParaRPr lang="zh-CN" altLang="en-US" sz="1400">
              <a:latin typeface="楷体" panose="02010609060101010101" charset="-122"/>
              <a:ea typeface="楷体" panose="02010609060101010101" charset="-122"/>
            </a:endParaRPr>
          </a:p>
          <a:p>
            <a:pPr algn="l"/>
            <a:r>
              <a:rPr lang="zh-CN" altLang="en-US" sz="1400">
                <a:latin typeface="楷体" panose="02010609060101010101" charset="-122"/>
                <a:ea typeface="楷体" panose="02010609060101010101" charset="-122"/>
              </a:rPr>
              <a:t>取欧美之长</a:t>
            </a:r>
            <a:endParaRPr lang="zh-CN" altLang="en-US" sz="1400">
              <a:latin typeface="楷体" panose="02010609060101010101" charset="-122"/>
              <a:ea typeface="楷体" panose="02010609060101010101" charset="-122"/>
            </a:endParaRPr>
          </a:p>
          <a:p>
            <a:pPr algn="l"/>
            <a:r>
              <a:rPr lang="zh-CN" altLang="en-US" sz="1400">
                <a:latin typeface="楷体" panose="02010609060101010101" charset="-122"/>
                <a:ea typeface="楷体" panose="02010609060101010101" charset="-122"/>
              </a:rPr>
              <a:t>华与实兮并茂</a:t>
            </a:r>
            <a:endParaRPr lang="zh-CN" altLang="en-US" sz="1400">
              <a:latin typeface="楷体" panose="02010609060101010101" charset="-122"/>
              <a:ea typeface="楷体" panose="02010609060101010101" charset="-122"/>
            </a:endParaRPr>
          </a:p>
          <a:p>
            <a:pPr algn="l"/>
            <a:r>
              <a:rPr lang="zh-CN" altLang="en-US" sz="1400">
                <a:latin typeface="楷体" panose="02010609060101010101" charset="-122"/>
                <a:ea typeface="楷体" panose="02010609060101010101" charset="-122"/>
              </a:rPr>
              <a:t>兰与芷兮齐芳</a:t>
            </a:r>
            <a:endParaRPr lang="zh-CN" altLang="en-US" sz="1400">
              <a:latin typeface="楷体" panose="02010609060101010101" charset="-122"/>
              <a:ea typeface="楷体" panose="02010609060101010101" charset="-122"/>
            </a:endParaRPr>
          </a:p>
          <a:p>
            <a:pPr algn="l"/>
            <a:r>
              <a:rPr lang="zh-CN" altLang="en-US" sz="1400">
                <a:latin typeface="楷体" panose="02010609060101010101" charset="-122"/>
                <a:ea typeface="楷体" panose="02010609060101010101" charset="-122"/>
              </a:rPr>
              <a:t>楚材蔚起</a:t>
            </a:r>
            <a:endParaRPr lang="zh-CN" altLang="en-US" sz="1400">
              <a:latin typeface="楷体" panose="02010609060101010101" charset="-122"/>
              <a:ea typeface="楷体" panose="02010609060101010101" charset="-122"/>
            </a:endParaRPr>
          </a:p>
          <a:p>
            <a:pPr algn="l"/>
            <a:r>
              <a:rPr lang="zh-CN" altLang="en-US" sz="1400">
                <a:latin typeface="楷体" panose="02010609060101010101" charset="-122"/>
                <a:ea typeface="楷体" panose="02010609060101010101" charset="-122"/>
              </a:rPr>
              <a:t>奋志安壤</a:t>
            </a:r>
            <a:endParaRPr lang="zh-CN" altLang="en-US" sz="1400">
              <a:latin typeface="楷体" panose="02010609060101010101" charset="-122"/>
              <a:ea typeface="楷体" panose="02010609060101010101" charset="-122"/>
            </a:endParaRPr>
          </a:p>
          <a:p>
            <a:pPr algn="l"/>
            <a:r>
              <a:rPr lang="zh-CN" altLang="en-US" sz="1400">
                <a:latin typeface="楷体" panose="02010609060101010101" charset="-122"/>
                <a:ea typeface="楷体" panose="02010609060101010101" charset="-122"/>
              </a:rPr>
              <a:t>振我民族</a:t>
            </a:r>
            <a:endParaRPr lang="zh-CN" altLang="en-US" sz="1400">
              <a:latin typeface="楷体" panose="02010609060101010101" charset="-122"/>
              <a:ea typeface="楷体" panose="02010609060101010101" charset="-122"/>
            </a:endParaRPr>
          </a:p>
          <a:p>
            <a:pPr algn="l"/>
            <a:r>
              <a:rPr lang="zh-CN" altLang="en-US" sz="1400">
                <a:latin typeface="楷体" panose="02010609060101010101" charset="-122"/>
                <a:ea typeface="楷体" panose="02010609060101010101" charset="-122"/>
              </a:rPr>
              <a:t>扬我国光</a:t>
            </a:r>
            <a:endParaRPr lang="zh-CN" altLang="en-US" sz="1400">
              <a:latin typeface="楷体" panose="02010609060101010101" charset="-122"/>
              <a:ea typeface="楷体" panose="02010609060101010101" charset="-122"/>
            </a:endParaRPr>
          </a:p>
        </p:txBody>
      </p:sp>
      <p:grpSp>
        <p:nvGrpSpPr>
          <p:cNvPr id="5" name="组合 4"/>
          <p:cNvGrpSpPr/>
          <p:nvPr/>
        </p:nvGrpSpPr>
        <p:grpSpPr>
          <a:xfrm>
            <a:off x="-21590" y="271145"/>
            <a:ext cx="2921635" cy="564515"/>
            <a:chOff x="-34" y="427"/>
            <a:chExt cx="4601" cy="889"/>
          </a:xfrm>
        </p:grpSpPr>
        <p:grpSp>
          <p:nvGrpSpPr>
            <p:cNvPr id="6" name="组合 5"/>
            <p:cNvGrpSpPr/>
            <p:nvPr/>
          </p:nvGrpSpPr>
          <p:grpSpPr>
            <a:xfrm>
              <a:off x="-34" y="427"/>
              <a:ext cx="4601" cy="889"/>
              <a:chOff x="295275" y="231775"/>
              <a:chExt cx="3394781" cy="564515"/>
            </a:xfrm>
          </p:grpSpPr>
          <p:sp>
            <p:nvSpPr>
              <p:cNvPr id="7" name="矩形 6"/>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8" name="等腰三角形 18"/>
              <p:cNvSpPr/>
              <p:nvPr/>
            </p:nvSpPr>
            <p:spPr>
              <a:xfrm rot="5400000">
                <a:off x="3463043"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9" name="等腰三角形 22"/>
              <p:cNvSpPr/>
              <p:nvPr/>
            </p:nvSpPr>
            <p:spPr>
              <a:xfrm rot="5400000">
                <a:off x="3151893"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1" name="等腰三角形 23"/>
              <p:cNvSpPr/>
              <p:nvPr/>
            </p:nvSpPr>
            <p:spPr>
              <a:xfrm rot="5400000">
                <a:off x="2839949"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12"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大标题一</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4" grpId="0"/>
      <p:bldP spid="4" grpId="1"/>
      <p:bldP spid="20" grpId="0"/>
      <p:bldP spid="20" grpId="1"/>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96340" y="2789555"/>
            <a:ext cx="4363085" cy="1060450"/>
          </a:xfrm>
          <a:prstGeom prst="rect">
            <a:avLst/>
          </a:prstGeom>
          <a:noFill/>
        </p:spPr>
        <p:txBody>
          <a:bodyPr wrap="square" rtlCol="0">
            <a:spAutoFit/>
          </a:bodyPr>
          <a:lstStyle/>
          <a:p>
            <a:pPr algn="just">
              <a:lnSpc>
                <a:spcPct val="150000"/>
              </a:lnSpc>
            </a:pP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a:t>
            </a: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r>
              <a:rPr lang="zh-CN" altLang="en-US" sz="14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4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en-US" sz="1400" b="1" spc="600" dirty="0">
              <a:solidFill>
                <a:schemeClr val="tx2"/>
              </a:solidFill>
              <a:latin typeface="Montserrat" panose="00000500000000000000" charset="0"/>
              <a:ea typeface="Montserrat" panose="00000500000000000000" charset="0"/>
              <a:cs typeface="Montserrat" panose="00000500000000000000" charset="0"/>
            </a:endParaRPr>
          </a:p>
        </p:txBody>
      </p:sp>
      <p:sp>
        <p:nvSpPr>
          <p:cNvPr id="11" name="TextBox 10"/>
          <p:cNvSpPr txBox="1"/>
          <p:nvPr/>
        </p:nvSpPr>
        <p:spPr>
          <a:xfrm>
            <a:off x="1196322" y="3850005"/>
            <a:ext cx="3530965" cy="1753235"/>
          </a:xfrm>
          <a:prstGeom prst="rect">
            <a:avLst/>
          </a:prstGeom>
          <a:noFill/>
        </p:spPr>
        <p:txBody>
          <a:bodyPr wrap="square" rtlCol="0">
            <a:spAutoFit/>
          </a:bodyPr>
          <a:lstStyle/>
          <a:p>
            <a:pPr>
              <a:lnSpc>
                <a:spcPct val="150000"/>
              </a:lnSpc>
            </a:pPr>
            <a:r>
              <a:rPr lang="zh-CN" altLang="en-US" sz="1200">
                <a:latin typeface="楷体" panose="02010609060101010101" charset="-122"/>
                <a:ea typeface="楷体" panose="02010609060101010101" charset="-122"/>
                <a:sym typeface="+mn-ea"/>
              </a:rPr>
              <a:t>麓山巍巍，湘水泱泱。</a:t>
            </a:r>
            <a:endParaRPr lang="zh-CN" altLang="en-US" sz="1200">
              <a:latin typeface="楷体" panose="02010609060101010101" charset="-122"/>
              <a:ea typeface="楷体" panose="02010609060101010101" charset="-122"/>
            </a:endParaRPr>
          </a:p>
          <a:p>
            <a:pPr>
              <a:lnSpc>
                <a:spcPct val="150000"/>
              </a:lnSpc>
            </a:pPr>
            <a:r>
              <a:rPr lang="zh-CN" altLang="en-US" sz="1200">
                <a:latin typeface="楷体" panose="02010609060101010101" charset="-122"/>
                <a:ea typeface="楷体" panose="02010609060101010101" charset="-122"/>
                <a:sym typeface="+mn-ea"/>
              </a:rPr>
              <a:t>宏开学府，济济沧沧。</a:t>
            </a:r>
            <a:endParaRPr lang="zh-CN" altLang="en-US" sz="1200">
              <a:latin typeface="楷体" panose="02010609060101010101" charset="-122"/>
              <a:ea typeface="楷体" panose="02010609060101010101" charset="-122"/>
            </a:endParaRPr>
          </a:p>
          <a:p>
            <a:pPr>
              <a:lnSpc>
                <a:spcPct val="150000"/>
              </a:lnSpc>
            </a:pPr>
            <a:r>
              <a:rPr lang="zh-CN" altLang="en-US" sz="1200">
                <a:latin typeface="楷体" panose="02010609060101010101" charset="-122"/>
                <a:ea typeface="楷体" panose="02010609060101010101" charset="-122"/>
                <a:sym typeface="+mn-ea"/>
              </a:rPr>
              <a:t>承朱张之绪，取欧美之长。</a:t>
            </a:r>
            <a:endParaRPr lang="zh-CN" altLang="en-US" sz="1200">
              <a:latin typeface="楷体" panose="02010609060101010101" charset="-122"/>
              <a:ea typeface="楷体" panose="02010609060101010101" charset="-122"/>
            </a:endParaRPr>
          </a:p>
          <a:p>
            <a:pPr>
              <a:lnSpc>
                <a:spcPct val="150000"/>
              </a:lnSpc>
            </a:pPr>
            <a:r>
              <a:rPr lang="zh-CN" altLang="en-US" sz="1200">
                <a:latin typeface="楷体" panose="02010609060101010101" charset="-122"/>
                <a:ea typeface="楷体" panose="02010609060101010101" charset="-122"/>
                <a:sym typeface="+mn-ea"/>
              </a:rPr>
              <a:t>华与实兮并茂，兰与芷兮齐芳。</a:t>
            </a:r>
            <a:endParaRPr lang="zh-CN" altLang="en-US" sz="1200">
              <a:latin typeface="楷体" panose="02010609060101010101" charset="-122"/>
              <a:ea typeface="楷体" panose="02010609060101010101" charset="-122"/>
            </a:endParaRPr>
          </a:p>
          <a:p>
            <a:pPr>
              <a:lnSpc>
                <a:spcPct val="150000"/>
              </a:lnSpc>
            </a:pPr>
            <a:r>
              <a:rPr lang="zh-CN" altLang="en-US" sz="1200">
                <a:latin typeface="楷体" panose="02010609060101010101" charset="-122"/>
                <a:ea typeface="楷体" panose="02010609060101010101" charset="-122"/>
                <a:sym typeface="+mn-ea"/>
              </a:rPr>
              <a:t>楚材蔚起，奋志安壤。</a:t>
            </a:r>
            <a:endParaRPr lang="zh-CN" altLang="en-US" sz="1200">
              <a:latin typeface="楷体" panose="02010609060101010101" charset="-122"/>
              <a:ea typeface="楷体" panose="02010609060101010101" charset="-122"/>
            </a:endParaRPr>
          </a:p>
          <a:p>
            <a:pPr>
              <a:lnSpc>
                <a:spcPct val="150000"/>
              </a:lnSpc>
            </a:pPr>
            <a:r>
              <a:rPr lang="zh-CN" altLang="en-US" sz="1200">
                <a:latin typeface="楷体" panose="02010609060101010101" charset="-122"/>
                <a:ea typeface="楷体" panose="02010609060101010101" charset="-122"/>
                <a:sym typeface="+mn-ea"/>
              </a:rPr>
              <a:t>振我民族，扬我国光。</a:t>
            </a:r>
            <a:endParaRPr lang="en-US" sz="1200" dirty="0">
              <a:latin typeface="Montserrat Light" charset="0"/>
              <a:ea typeface="Montserrat Light" charset="0"/>
              <a:cs typeface="Montserrat Light" charset="0"/>
            </a:endParaRPr>
          </a:p>
        </p:txBody>
      </p:sp>
      <p:pic>
        <p:nvPicPr>
          <p:cNvPr id="20" name="图片 19" descr="横排logo"/>
          <p:cNvPicPr>
            <a:picLocks noChangeAspect="1"/>
          </p:cNvPicPr>
          <p:nvPr/>
        </p:nvPicPr>
        <p:blipFill>
          <a:blip r:embed="rId1"/>
          <a:stretch>
            <a:fillRect/>
          </a:stretch>
        </p:blipFill>
        <p:spPr>
          <a:xfrm>
            <a:off x="5175885" y="5603240"/>
            <a:ext cx="5395595" cy="1691640"/>
          </a:xfrm>
          <a:prstGeom prst="rect">
            <a:avLst/>
          </a:prstGeom>
        </p:spPr>
      </p:pic>
      <p:grpSp>
        <p:nvGrpSpPr>
          <p:cNvPr id="2" name="组合 1"/>
          <p:cNvGrpSpPr/>
          <p:nvPr/>
        </p:nvGrpSpPr>
        <p:grpSpPr>
          <a:xfrm>
            <a:off x="-21590" y="271145"/>
            <a:ext cx="2921635" cy="564515"/>
            <a:chOff x="-34" y="427"/>
            <a:chExt cx="4601" cy="889"/>
          </a:xfrm>
        </p:grpSpPr>
        <p:grpSp>
          <p:nvGrpSpPr>
            <p:cNvPr id="3" name="组合 2"/>
            <p:cNvGrpSpPr/>
            <p:nvPr/>
          </p:nvGrpSpPr>
          <p:grpSpPr>
            <a:xfrm>
              <a:off x="-34" y="427"/>
              <a:ext cx="4601" cy="889"/>
              <a:chOff x="295275" y="231775"/>
              <a:chExt cx="3394781" cy="564515"/>
            </a:xfrm>
          </p:grpSpPr>
          <p:sp>
            <p:nvSpPr>
              <p:cNvPr id="4" name="矩形 3"/>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5" name="等腰三角形 18"/>
              <p:cNvSpPr/>
              <p:nvPr/>
            </p:nvSpPr>
            <p:spPr>
              <a:xfrm rot="5400000">
                <a:off x="3463043"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6" name="等腰三角形 22"/>
              <p:cNvSpPr/>
              <p:nvPr/>
            </p:nvSpPr>
            <p:spPr>
              <a:xfrm rot="5400000">
                <a:off x="3151893"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7" name="等腰三角形 23"/>
              <p:cNvSpPr/>
              <p:nvPr/>
            </p:nvSpPr>
            <p:spPr>
              <a:xfrm rot="5400000">
                <a:off x="2839949"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8"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大标题一</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grpSp>
        <p:nvGrpSpPr>
          <p:cNvPr id="15" name="组合 14"/>
          <p:cNvGrpSpPr/>
          <p:nvPr/>
        </p:nvGrpSpPr>
        <p:grpSpPr>
          <a:xfrm>
            <a:off x="1040765" y="1251585"/>
            <a:ext cx="5740400" cy="1374140"/>
            <a:chOff x="820" y="1971"/>
            <a:chExt cx="9040" cy="2164"/>
          </a:xfrm>
        </p:grpSpPr>
        <p:sp>
          <p:nvSpPr>
            <p:cNvPr id="13" name="TextBox 11"/>
            <p:cNvSpPr txBox="1"/>
            <p:nvPr/>
          </p:nvSpPr>
          <p:spPr>
            <a:xfrm>
              <a:off x="820" y="2599"/>
              <a:ext cx="9040" cy="1537"/>
            </a:xfrm>
            <a:prstGeom prst="rect">
              <a:avLst/>
            </a:prstGeom>
            <a:noFill/>
          </p:spPr>
          <p:txBody>
            <a:bodyPr wrap="square" rtlCol="0">
              <a:spAutoFit/>
            </a:bodyPr>
            <a:p>
              <a:r>
                <a:rPr lang="zh-CN" altLang="en-US" sz="575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rPr>
                <a:t>请输入标题</a:t>
              </a:r>
              <a:endParaRPr lang="zh-CN" altLang="en-US" sz="5750" dirty="0">
                <a:solidFill>
                  <a:schemeClr val="bg2">
                    <a:lumMod val="50000"/>
                  </a:schemeClr>
                </a:solidFill>
                <a:latin typeface="思源黑体 CN Heavy" panose="020B0A00000000000000" charset="-122"/>
                <a:ea typeface="思源黑体 CN Heavy" panose="020B0A00000000000000" charset="-122"/>
                <a:cs typeface="Montserrat" panose="00000500000000000000" charset="0"/>
              </a:endParaRPr>
            </a:p>
          </p:txBody>
        </p:sp>
        <p:sp>
          <p:nvSpPr>
            <p:cNvPr id="14" name="文本框 13"/>
            <p:cNvSpPr txBox="1"/>
            <p:nvPr/>
          </p:nvSpPr>
          <p:spPr>
            <a:xfrm>
              <a:off x="1065" y="1971"/>
              <a:ext cx="5472" cy="628"/>
            </a:xfrm>
            <a:prstGeom prst="rect">
              <a:avLst/>
            </a:prstGeom>
            <a:noFill/>
          </p:spPr>
          <p:txBody>
            <a:bodyPr wrap="square" rtlCol="0">
              <a:spAutoFit/>
            </a:bodyPr>
            <a:p>
              <a:r>
                <a:rPr lang="zh-CN" altLang="en-US" sz="2000" b="1">
                  <a:solidFill>
                    <a:srgbClr val="98262A"/>
                  </a:solidFill>
                  <a:latin typeface="黑体" panose="02010609060101010101" charset="-122"/>
                  <a:ea typeface="黑体" panose="02010609060101010101" charset="-122"/>
                </a:rPr>
                <a:t>Please enter a title.</a:t>
              </a:r>
              <a:endParaRPr lang="zh-CN" altLang="en-US" sz="2000" b="1">
                <a:solidFill>
                  <a:srgbClr val="98262A"/>
                </a:solidFill>
                <a:latin typeface="黑体" panose="02010609060101010101" charset="-122"/>
                <a:ea typeface="黑体" panose="02010609060101010101" charset="-122"/>
              </a:endParaRPr>
            </a:p>
          </p:txBody>
        </p:sp>
      </p:grpSp>
      <p:pic>
        <p:nvPicPr>
          <p:cNvPr id="9" name="图片 8" descr="图片5"/>
          <p:cNvPicPr>
            <a:picLocks noChangeAspect="1"/>
          </p:cNvPicPr>
          <p:nvPr/>
        </p:nvPicPr>
        <p:blipFill>
          <a:blip r:embed="rId2"/>
          <a:srcRect b="7398"/>
          <a:stretch>
            <a:fillRect/>
          </a:stretch>
        </p:blipFill>
        <p:spPr>
          <a:xfrm>
            <a:off x="6853555" y="-35560"/>
            <a:ext cx="5338445" cy="6929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472" y="2831711"/>
            <a:ext cx="11300052" cy="11867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楷体" panose="02010609060101010101" charset="-122"/>
              <a:ea typeface="楷体" panose="02010609060101010101" charset="-122"/>
            </a:endParaRPr>
          </a:p>
        </p:txBody>
      </p:sp>
      <p:pic>
        <p:nvPicPr>
          <p:cNvPr id="19" name="图片 18"/>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9660621" y="-534703"/>
            <a:ext cx="2397627" cy="2397627"/>
          </a:xfrm>
          <a:prstGeom prst="rect">
            <a:avLst/>
          </a:prstGeom>
        </p:spPr>
      </p:pic>
      <p:pic>
        <p:nvPicPr>
          <p:cNvPr id="11" name="图片 10" descr="2aebc596afcd99795460154f2d88649(1)"/>
          <p:cNvPicPr>
            <a:picLocks noChangeAspect="1"/>
          </p:cNvPicPr>
          <p:nvPr/>
        </p:nvPicPr>
        <p:blipFill>
          <a:blip r:embed="rId3"/>
          <a:srcRect/>
          <a:stretch>
            <a:fillRect/>
          </a:stretch>
        </p:blipFill>
        <p:spPr>
          <a:xfrm>
            <a:off x="8578850" y="1663700"/>
            <a:ext cx="2548255" cy="3530600"/>
          </a:xfrm>
          <a:prstGeom prst="rect">
            <a:avLst/>
          </a:prstGeom>
        </p:spPr>
      </p:pic>
      <p:grpSp>
        <p:nvGrpSpPr>
          <p:cNvPr id="33" name="组合 32"/>
          <p:cNvGrpSpPr/>
          <p:nvPr/>
        </p:nvGrpSpPr>
        <p:grpSpPr>
          <a:xfrm>
            <a:off x="4699000" y="1645920"/>
            <a:ext cx="3060065" cy="4578350"/>
            <a:chOff x="7400" y="2592"/>
            <a:chExt cx="4819" cy="7210"/>
          </a:xfrm>
        </p:grpSpPr>
        <p:pic>
          <p:nvPicPr>
            <p:cNvPr id="10" name="图片 9" descr="5feafa4fb1217d03dce64994cc0cad0"/>
            <p:cNvPicPr>
              <a:picLocks noChangeAspect="1"/>
            </p:cNvPicPr>
            <p:nvPr/>
          </p:nvPicPr>
          <p:blipFill>
            <a:blip r:embed="rId4"/>
            <a:stretch>
              <a:fillRect/>
            </a:stretch>
          </p:blipFill>
          <p:spPr>
            <a:xfrm>
              <a:off x="7753" y="2592"/>
              <a:ext cx="4314" cy="5483"/>
            </a:xfrm>
            <a:prstGeom prst="rect">
              <a:avLst/>
            </a:prstGeom>
          </p:spPr>
        </p:pic>
        <p:sp>
          <p:nvSpPr>
            <p:cNvPr id="15" name="文本框 14"/>
            <p:cNvSpPr txBox="1"/>
            <p:nvPr/>
          </p:nvSpPr>
          <p:spPr>
            <a:xfrm>
              <a:off x="7400" y="8498"/>
              <a:ext cx="4819" cy="725"/>
            </a:xfrm>
            <a:prstGeom prst="rect">
              <a:avLst/>
            </a:prstGeom>
            <a:noFill/>
          </p:spPr>
          <p:txBody>
            <a:bodyPr wrap="square" rtlCol="0">
              <a:spAutoFit/>
            </a:bodyPr>
            <a:p>
              <a:pPr algn="ctr"/>
              <a:r>
                <a:rPr lang="zh-CN" altLang="en-US" sz="2400" b="1" dirty="0">
                  <a:solidFill>
                    <a:schemeClr val="bg2">
                      <a:lumMod val="50000"/>
                    </a:schemeClr>
                  </a:solidFill>
                  <a:latin typeface="思源黑体 CN Heavy" panose="020B0A00000000000000" charset="-122"/>
                  <a:ea typeface="思源黑体 CN Heavy" panose="020B0A00000000000000" charset="-122"/>
                </a:rPr>
                <a:t>输入标题文本</a:t>
              </a:r>
              <a:endParaRPr lang="zh-CN" altLang="en-US" sz="2400" b="1" dirty="0">
                <a:solidFill>
                  <a:schemeClr val="bg2">
                    <a:lumMod val="50000"/>
                  </a:schemeClr>
                </a:solidFill>
                <a:latin typeface="思源黑体 CN Heavy" panose="020B0A00000000000000" charset="-122"/>
                <a:ea typeface="思源黑体 CN Heavy" panose="020B0A00000000000000" charset="-122"/>
              </a:endParaRPr>
            </a:p>
          </p:txBody>
        </p:sp>
        <p:sp>
          <p:nvSpPr>
            <p:cNvPr id="16" name="文本框 15"/>
            <p:cNvSpPr txBox="1"/>
            <p:nvPr/>
          </p:nvSpPr>
          <p:spPr>
            <a:xfrm>
              <a:off x="7868" y="9077"/>
              <a:ext cx="3743" cy="725"/>
            </a:xfrm>
            <a:prstGeom prst="rect">
              <a:avLst/>
            </a:prstGeom>
            <a:noFill/>
          </p:spPr>
          <p:txBody>
            <a:bodyPr wrap="square" rtlCol="0">
              <a:spAutoFit/>
            </a:bodyPr>
            <a:p>
              <a:pPr algn="ctr">
                <a:lnSpc>
                  <a:spcPct val="150000"/>
                </a:lnSpc>
              </a:pPr>
              <a:r>
                <a:rPr lang="zh-CN" altLang="en-US" sz="1600" dirty="0">
                  <a:solidFill>
                    <a:schemeClr val="tx1">
                      <a:lumMod val="50000"/>
                      <a:lumOff val="50000"/>
                    </a:schemeClr>
                  </a:solidFill>
                  <a:latin typeface="楷体" panose="02010609060101010101" charset="-122"/>
                  <a:ea typeface="楷体" panose="02010609060101010101" charset="-122"/>
                </a:rPr>
                <a:t>点击此处输入正文文本</a:t>
              </a:r>
              <a:endParaRPr lang="zh-CN" altLang="en-US" sz="1600" dirty="0">
                <a:solidFill>
                  <a:schemeClr val="tx1">
                    <a:lumMod val="50000"/>
                    <a:lumOff val="50000"/>
                  </a:schemeClr>
                </a:solidFill>
                <a:latin typeface="楷体" panose="02010609060101010101" charset="-122"/>
                <a:ea typeface="楷体" panose="02010609060101010101" charset="-122"/>
              </a:endParaRPr>
            </a:p>
          </p:txBody>
        </p:sp>
      </p:grpSp>
      <p:sp>
        <p:nvSpPr>
          <p:cNvPr id="17" name="文本框 16"/>
          <p:cNvSpPr txBox="1"/>
          <p:nvPr/>
        </p:nvSpPr>
        <p:spPr>
          <a:xfrm>
            <a:off x="8303883" y="5396990"/>
            <a:ext cx="3060303" cy="460375"/>
          </a:xfrm>
          <a:prstGeom prst="rect">
            <a:avLst/>
          </a:prstGeom>
          <a:noFill/>
        </p:spPr>
        <p:txBody>
          <a:bodyPr wrap="square" rtlCol="0">
            <a:spAutoFit/>
          </a:bodyPr>
          <a:p>
            <a:pPr algn="ctr"/>
            <a:r>
              <a:rPr lang="zh-CN" altLang="en-US" sz="2400" b="1" dirty="0">
                <a:solidFill>
                  <a:schemeClr val="bg2">
                    <a:lumMod val="50000"/>
                  </a:schemeClr>
                </a:solidFill>
                <a:latin typeface="思源黑体 CN Heavy" panose="020B0A00000000000000" charset="-122"/>
                <a:ea typeface="思源黑体 CN Heavy" panose="020B0A00000000000000" charset="-122"/>
              </a:rPr>
              <a:t>输入标题文本</a:t>
            </a:r>
            <a:endParaRPr lang="zh-CN" altLang="en-US" sz="2400" b="1" dirty="0">
              <a:solidFill>
                <a:schemeClr val="bg2">
                  <a:lumMod val="50000"/>
                </a:schemeClr>
              </a:solidFill>
              <a:latin typeface="思源黑体 CN Heavy" panose="020B0A00000000000000" charset="-122"/>
              <a:ea typeface="思源黑体 CN Heavy" panose="020B0A00000000000000" charset="-122"/>
            </a:endParaRPr>
          </a:p>
        </p:txBody>
      </p:sp>
      <p:sp>
        <p:nvSpPr>
          <p:cNvPr id="20" name="文本框 19"/>
          <p:cNvSpPr txBox="1"/>
          <p:nvPr/>
        </p:nvSpPr>
        <p:spPr>
          <a:xfrm>
            <a:off x="8601264" y="5764279"/>
            <a:ext cx="2376985" cy="460375"/>
          </a:xfrm>
          <a:prstGeom prst="rect">
            <a:avLst/>
          </a:prstGeom>
          <a:noFill/>
        </p:spPr>
        <p:txBody>
          <a:bodyPr wrap="square" rtlCol="0">
            <a:spAutoFit/>
          </a:bodyPr>
          <a:p>
            <a:pPr algn="ctr">
              <a:lnSpc>
                <a:spcPct val="150000"/>
              </a:lnSpc>
            </a:pPr>
            <a:r>
              <a:rPr lang="zh-CN" altLang="en-US" sz="1600" dirty="0">
                <a:solidFill>
                  <a:schemeClr val="tx1">
                    <a:lumMod val="50000"/>
                    <a:lumOff val="50000"/>
                  </a:schemeClr>
                </a:solidFill>
                <a:latin typeface="楷体" panose="02010609060101010101" charset="-122"/>
                <a:ea typeface="楷体" panose="02010609060101010101" charset="-122"/>
              </a:rPr>
              <a:t>点击此处输入正文文本</a:t>
            </a:r>
            <a:endParaRPr lang="zh-CN" altLang="en-US" sz="1600" dirty="0">
              <a:solidFill>
                <a:schemeClr val="tx1">
                  <a:lumMod val="50000"/>
                  <a:lumOff val="50000"/>
                </a:schemeClr>
              </a:solidFill>
              <a:latin typeface="楷体" panose="02010609060101010101" charset="-122"/>
              <a:ea typeface="楷体" panose="02010609060101010101" charset="-122"/>
            </a:endParaRPr>
          </a:p>
        </p:txBody>
      </p:sp>
      <p:sp>
        <p:nvSpPr>
          <p:cNvPr id="37" name="矩形 36"/>
          <p:cNvSpPr/>
          <p:nvPr/>
        </p:nvSpPr>
        <p:spPr>
          <a:xfrm flipV="1">
            <a:off x="7529454" y="6772905"/>
            <a:ext cx="4682001" cy="128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楷体" panose="02010609060101010101" charset="-122"/>
              <a:ea typeface="楷体" panose="02010609060101010101" charset="-122"/>
            </a:endParaRPr>
          </a:p>
        </p:txBody>
      </p:sp>
      <p:grpSp>
        <p:nvGrpSpPr>
          <p:cNvPr id="32" name="组合 31"/>
          <p:cNvGrpSpPr/>
          <p:nvPr/>
        </p:nvGrpSpPr>
        <p:grpSpPr>
          <a:xfrm>
            <a:off x="932180" y="1663700"/>
            <a:ext cx="3092450" cy="4559935"/>
            <a:chOff x="1468" y="2620"/>
            <a:chExt cx="4870" cy="7181"/>
          </a:xfrm>
        </p:grpSpPr>
        <p:sp>
          <p:nvSpPr>
            <p:cNvPr id="48" name="文本框 47"/>
            <p:cNvSpPr txBox="1"/>
            <p:nvPr/>
          </p:nvSpPr>
          <p:spPr>
            <a:xfrm>
              <a:off x="1468" y="8497"/>
              <a:ext cx="4819" cy="725"/>
            </a:xfrm>
            <a:prstGeom prst="rect">
              <a:avLst/>
            </a:prstGeom>
            <a:noFill/>
          </p:spPr>
          <p:txBody>
            <a:bodyPr wrap="square" rtlCol="0">
              <a:spAutoFit/>
            </a:bodyPr>
            <a:lstStyle/>
            <a:p>
              <a:pPr algn="ctr"/>
              <a:r>
                <a:rPr lang="zh-CN" altLang="en-US" sz="2400" b="1" dirty="0">
                  <a:solidFill>
                    <a:schemeClr val="bg2">
                      <a:lumMod val="50000"/>
                    </a:schemeClr>
                  </a:solidFill>
                  <a:latin typeface="思源黑体 CN Heavy" panose="020B0A00000000000000" charset="-122"/>
                  <a:ea typeface="思源黑体 CN Heavy" panose="020B0A00000000000000" charset="-122"/>
                </a:rPr>
                <a:t>输入标题文本</a:t>
              </a:r>
              <a:endParaRPr lang="zh-CN" altLang="en-US" sz="2400" b="1" dirty="0">
                <a:solidFill>
                  <a:schemeClr val="bg2">
                    <a:lumMod val="50000"/>
                  </a:schemeClr>
                </a:solidFill>
                <a:latin typeface="思源黑体 CN Heavy" panose="020B0A00000000000000" charset="-122"/>
                <a:ea typeface="思源黑体 CN Heavy" panose="020B0A00000000000000" charset="-122"/>
              </a:endParaRPr>
            </a:p>
          </p:txBody>
        </p:sp>
        <p:sp>
          <p:nvSpPr>
            <p:cNvPr id="49" name="文本框 48"/>
            <p:cNvSpPr txBox="1"/>
            <p:nvPr/>
          </p:nvSpPr>
          <p:spPr>
            <a:xfrm>
              <a:off x="1936" y="9076"/>
              <a:ext cx="3743" cy="725"/>
            </a:xfrm>
            <a:prstGeom prst="rect">
              <a:avLst/>
            </a:prstGeom>
            <a:noFill/>
          </p:spPr>
          <p:txBody>
            <a:bodyPr wrap="square" rtlCol="0">
              <a:spAutoFit/>
            </a:bodyPr>
            <a:lstStyle/>
            <a:p>
              <a:pPr algn="ctr">
                <a:lnSpc>
                  <a:spcPct val="150000"/>
                </a:lnSpc>
              </a:pPr>
              <a:r>
                <a:rPr lang="zh-CN" altLang="en-US" sz="1600" dirty="0">
                  <a:solidFill>
                    <a:schemeClr val="tx1">
                      <a:lumMod val="50000"/>
                      <a:lumOff val="50000"/>
                    </a:schemeClr>
                  </a:solidFill>
                  <a:latin typeface="楷体" panose="02010609060101010101" charset="-122"/>
                  <a:ea typeface="楷体" panose="02010609060101010101" charset="-122"/>
                </a:rPr>
                <a:t>点击此处输入正文文本</a:t>
              </a:r>
              <a:endParaRPr lang="zh-CN" altLang="en-US" sz="1600" dirty="0">
                <a:solidFill>
                  <a:schemeClr val="tx1">
                    <a:lumMod val="50000"/>
                    <a:lumOff val="50000"/>
                  </a:schemeClr>
                </a:solidFill>
                <a:latin typeface="楷体" panose="02010609060101010101" charset="-122"/>
                <a:ea typeface="楷体" panose="02010609060101010101" charset="-122"/>
              </a:endParaRPr>
            </a:p>
          </p:txBody>
        </p:sp>
        <p:pic>
          <p:nvPicPr>
            <p:cNvPr id="24" name="图片 23" descr="684e565f9e1d08d93f992fe0bbfb2f4"/>
            <p:cNvPicPr>
              <a:picLocks noChangeAspect="1"/>
            </p:cNvPicPr>
            <p:nvPr/>
          </p:nvPicPr>
          <p:blipFill>
            <a:blip r:embed="rId5"/>
            <a:srcRect/>
            <a:stretch>
              <a:fillRect/>
            </a:stretch>
          </p:blipFill>
          <p:spPr>
            <a:xfrm>
              <a:off x="2098" y="2620"/>
              <a:ext cx="4240" cy="5455"/>
            </a:xfrm>
            <a:prstGeom prst="rect">
              <a:avLst/>
            </a:prstGeom>
          </p:spPr>
        </p:pic>
      </p:grpSp>
      <p:grpSp>
        <p:nvGrpSpPr>
          <p:cNvPr id="12" name="组合 11"/>
          <p:cNvGrpSpPr/>
          <p:nvPr/>
        </p:nvGrpSpPr>
        <p:grpSpPr>
          <a:xfrm>
            <a:off x="-21590" y="271145"/>
            <a:ext cx="2921635" cy="564515"/>
            <a:chOff x="-34" y="427"/>
            <a:chExt cx="4601" cy="889"/>
          </a:xfrm>
        </p:grpSpPr>
        <p:grpSp>
          <p:nvGrpSpPr>
            <p:cNvPr id="13" name="组合 12"/>
            <p:cNvGrpSpPr/>
            <p:nvPr/>
          </p:nvGrpSpPr>
          <p:grpSpPr>
            <a:xfrm>
              <a:off x="-34" y="427"/>
              <a:ext cx="4601" cy="889"/>
              <a:chOff x="295275" y="231775"/>
              <a:chExt cx="3394781" cy="564515"/>
            </a:xfrm>
          </p:grpSpPr>
          <p:sp>
            <p:nvSpPr>
              <p:cNvPr id="14" name="矩形 13"/>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8" name="等腰三角形 18"/>
              <p:cNvSpPr/>
              <p:nvPr/>
            </p:nvSpPr>
            <p:spPr>
              <a:xfrm rot="5400000">
                <a:off x="3463043"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1" name="等腰三角形 22"/>
              <p:cNvSpPr/>
              <p:nvPr/>
            </p:nvSpPr>
            <p:spPr>
              <a:xfrm rot="5400000">
                <a:off x="3151893"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25" name="等腰三角形 23"/>
              <p:cNvSpPr/>
              <p:nvPr/>
            </p:nvSpPr>
            <p:spPr>
              <a:xfrm rot="5400000">
                <a:off x="2839949"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31"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大标题一</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17" grpId="1"/>
      <p:bldP spid="2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223419" y="1639119"/>
            <a:ext cx="6365966" cy="1685976"/>
            <a:chOff x="5826034" y="1580788"/>
            <a:chExt cx="6365966" cy="1685976"/>
          </a:xfrm>
        </p:grpSpPr>
        <p:sp>
          <p:nvSpPr>
            <p:cNvPr id="10" name="矩形 9"/>
            <p:cNvSpPr/>
            <p:nvPr/>
          </p:nvSpPr>
          <p:spPr>
            <a:xfrm>
              <a:off x="5826034" y="1580788"/>
              <a:ext cx="6365966" cy="1312340"/>
            </a:xfrm>
            <a:prstGeom prst="rect">
              <a:avLst/>
            </a:prstGeom>
            <a:solidFill>
              <a:schemeClr val="bg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22" name="文本框 21"/>
            <p:cNvSpPr txBox="1"/>
            <p:nvPr/>
          </p:nvSpPr>
          <p:spPr>
            <a:xfrm>
              <a:off x="7229896" y="1686542"/>
              <a:ext cx="3060303"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chemeClr val="bg2">
                      <a:lumMod val="50000"/>
                    </a:schemeClr>
                  </a:solidFill>
                  <a:latin typeface="思源黑体 CN Heavy" panose="020B0A00000000000000" charset="-122"/>
                  <a:ea typeface="思源黑体 CN Heavy" panose="020B0A00000000000000" charset="-122"/>
                </a:rPr>
                <a:t>输入标题文本</a:t>
              </a:r>
              <a:endParaRPr lang="zh-CN" altLang="en-US" sz="2400" b="1" dirty="0">
                <a:solidFill>
                  <a:schemeClr val="bg2">
                    <a:lumMod val="50000"/>
                  </a:schemeClr>
                </a:solidFill>
                <a:latin typeface="思源黑体 CN Heavy" panose="020B0A00000000000000" charset="-122"/>
                <a:ea typeface="思源黑体 CN Heavy" panose="020B0A00000000000000" charset="-122"/>
              </a:endParaRPr>
            </a:p>
          </p:txBody>
        </p:sp>
        <p:sp>
          <p:nvSpPr>
            <p:cNvPr id="23" name="文本框 22"/>
            <p:cNvSpPr txBox="1"/>
            <p:nvPr/>
          </p:nvSpPr>
          <p:spPr>
            <a:xfrm>
              <a:off x="7229896" y="2067884"/>
              <a:ext cx="4584339" cy="1198880"/>
            </a:xfrm>
            <a:prstGeom prst="rect">
              <a:avLst/>
            </a:prstGeom>
            <a:noFill/>
          </p:spPr>
          <p:txBody>
            <a:bodyPr wrap="square" rtlCol="0">
              <a:spAutoFit/>
            </a:bodyPr>
            <a:lstStyle/>
            <a:p>
              <a:pPr algn="just">
                <a:lnSpc>
                  <a:spcPct val="150000"/>
                </a:lnSpc>
              </a:pPr>
              <a:r>
                <a:rPr lang="zh-CN" altLang="en-US" sz="16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6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r>
                <a:rPr lang="zh-CN" altLang="en-US" sz="16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6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600" dirty="0">
                <a:solidFill>
                  <a:schemeClr val="tx1">
                    <a:lumMod val="50000"/>
                    <a:lumOff val="50000"/>
                  </a:schemeClr>
                </a:solidFill>
                <a:latin typeface="楷体" panose="02010609060101010101" charset="-122"/>
                <a:ea typeface="楷体" panose="02010609060101010101" charset="-122"/>
              </a:endParaRPr>
            </a:p>
          </p:txBody>
        </p:sp>
      </p:grpSp>
      <p:grpSp>
        <p:nvGrpSpPr>
          <p:cNvPr id="42" name="组合 41"/>
          <p:cNvGrpSpPr/>
          <p:nvPr/>
        </p:nvGrpSpPr>
        <p:grpSpPr>
          <a:xfrm>
            <a:off x="5223419" y="3251241"/>
            <a:ext cx="6365965" cy="1627139"/>
            <a:chOff x="5826034" y="3192910"/>
            <a:chExt cx="6365965" cy="1627139"/>
          </a:xfrm>
        </p:grpSpPr>
        <p:sp>
          <p:nvSpPr>
            <p:cNvPr id="11" name="矩形 10"/>
            <p:cNvSpPr/>
            <p:nvPr/>
          </p:nvSpPr>
          <p:spPr>
            <a:xfrm>
              <a:off x="5826034" y="3192910"/>
              <a:ext cx="6365965" cy="1260712"/>
            </a:xfrm>
            <a:prstGeom prst="rect">
              <a:avLst/>
            </a:prstGeom>
            <a:solidFill>
              <a:schemeClr val="bg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24" name="文本框 23"/>
            <p:cNvSpPr txBox="1"/>
            <p:nvPr/>
          </p:nvSpPr>
          <p:spPr>
            <a:xfrm>
              <a:off x="7229896" y="3239827"/>
              <a:ext cx="3060303"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chemeClr val="bg2">
                      <a:lumMod val="50000"/>
                    </a:schemeClr>
                  </a:solidFill>
                  <a:latin typeface="思源黑体 CN Heavy" panose="020B0A00000000000000" charset="-122"/>
                  <a:ea typeface="思源黑体 CN Heavy" panose="020B0A00000000000000" charset="-122"/>
                </a:rPr>
                <a:t>输入标题文本</a:t>
              </a:r>
              <a:endParaRPr lang="zh-CN" altLang="en-US" sz="2400" b="1" dirty="0">
                <a:solidFill>
                  <a:schemeClr val="bg2">
                    <a:lumMod val="50000"/>
                  </a:schemeClr>
                </a:solidFill>
                <a:latin typeface="思源黑体 CN Heavy" panose="020B0A00000000000000" charset="-122"/>
                <a:ea typeface="思源黑体 CN Heavy" panose="020B0A00000000000000" charset="-122"/>
              </a:endParaRPr>
            </a:p>
          </p:txBody>
        </p:sp>
        <p:sp>
          <p:nvSpPr>
            <p:cNvPr id="25" name="文本框 24"/>
            <p:cNvSpPr txBox="1"/>
            <p:nvPr/>
          </p:nvSpPr>
          <p:spPr>
            <a:xfrm>
              <a:off x="7229896" y="3621169"/>
              <a:ext cx="4584339" cy="1198880"/>
            </a:xfrm>
            <a:prstGeom prst="rect">
              <a:avLst/>
            </a:prstGeom>
            <a:noFill/>
          </p:spPr>
          <p:txBody>
            <a:bodyPr wrap="square" rtlCol="0">
              <a:spAutoFit/>
            </a:bodyPr>
            <a:lstStyle/>
            <a:p>
              <a:pPr algn="just">
                <a:lnSpc>
                  <a:spcPct val="150000"/>
                </a:lnSpc>
              </a:pPr>
              <a:r>
                <a:rPr lang="zh-CN" altLang="en-US" sz="16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6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r>
                <a:rPr lang="zh-CN" altLang="en-US" sz="16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6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600" dirty="0">
                <a:solidFill>
                  <a:schemeClr val="tx1">
                    <a:lumMod val="50000"/>
                    <a:lumOff val="50000"/>
                  </a:schemeClr>
                </a:solidFill>
                <a:latin typeface="楷体" panose="02010609060101010101" charset="-122"/>
                <a:ea typeface="楷体" panose="02010609060101010101" charset="-122"/>
              </a:endParaRPr>
            </a:p>
          </p:txBody>
        </p:sp>
      </p:grpSp>
      <p:grpSp>
        <p:nvGrpSpPr>
          <p:cNvPr id="43" name="组合 42"/>
          <p:cNvGrpSpPr/>
          <p:nvPr/>
        </p:nvGrpSpPr>
        <p:grpSpPr>
          <a:xfrm>
            <a:off x="5223419" y="4847414"/>
            <a:ext cx="6365966" cy="1584251"/>
            <a:chOff x="5826034" y="4789083"/>
            <a:chExt cx="6365966" cy="1584251"/>
          </a:xfrm>
        </p:grpSpPr>
        <p:sp>
          <p:nvSpPr>
            <p:cNvPr id="12" name="矩形 11"/>
            <p:cNvSpPr/>
            <p:nvPr/>
          </p:nvSpPr>
          <p:spPr>
            <a:xfrm>
              <a:off x="5826034" y="4789083"/>
              <a:ext cx="6365966" cy="1283520"/>
            </a:xfrm>
            <a:prstGeom prst="rect">
              <a:avLst/>
            </a:prstGeom>
            <a:solidFill>
              <a:schemeClr val="bg2">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楷体" panose="02010609060101010101" charset="-122"/>
                <a:ea typeface="楷体" panose="02010609060101010101" charset="-122"/>
              </a:endParaRPr>
            </a:p>
          </p:txBody>
        </p:sp>
        <p:sp>
          <p:nvSpPr>
            <p:cNvPr id="26" name="文本框 25"/>
            <p:cNvSpPr txBox="1"/>
            <p:nvPr/>
          </p:nvSpPr>
          <p:spPr>
            <a:xfrm>
              <a:off x="7229896" y="4793112"/>
              <a:ext cx="3060303" cy="46037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chemeClr val="bg2">
                      <a:lumMod val="50000"/>
                    </a:schemeClr>
                  </a:solidFill>
                  <a:latin typeface="思源黑体 CN Heavy" panose="020B0A00000000000000" charset="-122"/>
                  <a:ea typeface="思源黑体 CN Heavy" panose="020B0A00000000000000" charset="-122"/>
                </a:rPr>
                <a:t>输入标题文本</a:t>
              </a:r>
              <a:endParaRPr lang="zh-CN" altLang="en-US" sz="2400" b="1" dirty="0">
                <a:solidFill>
                  <a:schemeClr val="bg2">
                    <a:lumMod val="50000"/>
                  </a:schemeClr>
                </a:solidFill>
                <a:latin typeface="思源黑体 CN Heavy" panose="020B0A00000000000000" charset="-122"/>
                <a:ea typeface="思源黑体 CN Heavy" panose="020B0A00000000000000" charset="-122"/>
              </a:endParaRPr>
            </a:p>
          </p:txBody>
        </p:sp>
        <p:sp>
          <p:nvSpPr>
            <p:cNvPr id="27" name="文本框 26"/>
            <p:cNvSpPr txBox="1"/>
            <p:nvPr/>
          </p:nvSpPr>
          <p:spPr>
            <a:xfrm>
              <a:off x="7229896" y="5174454"/>
              <a:ext cx="4584339" cy="1198880"/>
            </a:xfrm>
            <a:prstGeom prst="rect">
              <a:avLst/>
            </a:prstGeom>
            <a:noFill/>
          </p:spPr>
          <p:txBody>
            <a:bodyPr wrap="square" rtlCol="0">
              <a:spAutoFit/>
            </a:bodyPr>
            <a:lstStyle/>
            <a:p>
              <a:pPr algn="just">
                <a:lnSpc>
                  <a:spcPct val="150000"/>
                </a:lnSpc>
              </a:pPr>
              <a:r>
                <a:rPr lang="zh-CN" altLang="en-US" sz="16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6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r>
                <a:rPr lang="zh-CN" altLang="en-US" sz="16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6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600" dirty="0">
                <a:solidFill>
                  <a:schemeClr val="tx1">
                    <a:lumMod val="50000"/>
                    <a:lumOff val="50000"/>
                  </a:schemeClr>
                </a:solidFill>
                <a:latin typeface="楷体" panose="02010609060101010101" charset="-122"/>
                <a:ea typeface="楷体" panose="02010609060101010101" charset="-122"/>
              </a:endParaRPr>
            </a:p>
          </p:txBody>
        </p:sp>
      </p:grpSp>
      <p:sp>
        <p:nvSpPr>
          <p:cNvPr id="37" name="矩形 36"/>
          <p:cNvSpPr/>
          <p:nvPr/>
        </p:nvSpPr>
        <p:spPr>
          <a:xfrm flipV="1">
            <a:off x="7529454" y="6772905"/>
            <a:ext cx="4682001" cy="128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楷体" panose="02010609060101010101" charset="-122"/>
              <a:ea typeface="楷体" panose="02010609060101010101" charset="-122"/>
            </a:endParaRPr>
          </a:p>
        </p:txBody>
      </p:sp>
      <p:pic>
        <p:nvPicPr>
          <p:cNvPr id="28" name="图片 27"/>
          <p:cNvPicPr>
            <a:picLocks noChangeAspect="1"/>
          </p:cNvPicPr>
          <p:nvPr/>
        </p:nvPicPr>
        <p:blipFill>
          <a:blip r:embed="rId1" cstate="print">
            <a:extLst>
              <a:ext uri="{BEBA8EAE-BF5A-486C-A8C5-ECC9F3942E4B}">
                <a14:imgProps xmlns:a14="http://schemas.microsoft.com/office/drawing/2010/main">
                  <a14:imgLayer r:embed="rId2">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9660621" y="-534703"/>
            <a:ext cx="2397627" cy="2397627"/>
          </a:xfrm>
          <a:prstGeom prst="rect">
            <a:avLst/>
          </a:prstGeom>
        </p:spPr>
      </p:pic>
      <p:grpSp>
        <p:nvGrpSpPr>
          <p:cNvPr id="19" name="组合 18"/>
          <p:cNvGrpSpPr/>
          <p:nvPr/>
        </p:nvGrpSpPr>
        <p:grpSpPr>
          <a:xfrm>
            <a:off x="-21590" y="271145"/>
            <a:ext cx="2921635" cy="564515"/>
            <a:chOff x="-34" y="427"/>
            <a:chExt cx="4601" cy="889"/>
          </a:xfrm>
        </p:grpSpPr>
        <p:grpSp>
          <p:nvGrpSpPr>
            <p:cNvPr id="20" name="组合 19"/>
            <p:cNvGrpSpPr/>
            <p:nvPr/>
          </p:nvGrpSpPr>
          <p:grpSpPr>
            <a:xfrm>
              <a:off x="-34" y="427"/>
              <a:ext cx="4601" cy="889"/>
              <a:chOff x="295275" y="231775"/>
              <a:chExt cx="3394781" cy="564515"/>
            </a:xfrm>
          </p:grpSpPr>
          <p:sp>
            <p:nvSpPr>
              <p:cNvPr id="21" name="矩形 20"/>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31" name="等腰三角形 18"/>
              <p:cNvSpPr/>
              <p:nvPr/>
            </p:nvSpPr>
            <p:spPr>
              <a:xfrm rot="5400000">
                <a:off x="3463043"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32" name="等腰三角形 22"/>
              <p:cNvSpPr/>
              <p:nvPr/>
            </p:nvSpPr>
            <p:spPr>
              <a:xfrm rot="5400000">
                <a:off x="3151893"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33" name="等腰三角形 23"/>
              <p:cNvSpPr/>
              <p:nvPr/>
            </p:nvSpPr>
            <p:spPr>
              <a:xfrm rot="5400000">
                <a:off x="2839949"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34"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大标题一</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pic>
        <p:nvPicPr>
          <p:cNvPr id="2" name="图片 1"/>
          <p:cNvPicPr>
            <a:picLocks noChangeAspect="1"/>
          </p:cNvPicPr>
          <p:nvPr/>
        </p:nvPicPr>
        <p:blipFill>
          <a:blip r:embed="rId3"/>
          <a:srcRect l="11660"/>
          <a:stretch>
            <a:fillRect/>
          </a:stretch>
        </p:blipFill>
        <p:spPr>
          <a:xfrm>
            <a:off x="0" y="1524000"/>
            <a:ext cx="6119495" cy="4330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17"/>
          <p:cNvSpPr/>
          <p:nvPr/>
        </p:nvSpPr>
        <p:spPr>
          <a:xfrm>
            <a:off x="6167994" y="1852610"/>
            <a:ext cx="5399295" cy="4392119"/>
          </a:xfrm>
          <a:custGeom>
            <a:avLst/>
            <a:gdLst/>
            <a:ahLst/>
            <a:cxnLst/>
            <a:rect l="l" t="t" r="r" b="b"/>
            <a:pathLst>
              <a:path w="5059555" h="3587530">
                <a:moveTo>
                  <a:pt x="2611555" y="0"/>
                </a:moveTo>
                <a:lnTo>
                  <a:pt x="5059555" y="0"/>
                </a:lnTo>
                <a:lnTo>
                  <a:pt x="5059555" y="3587529"/>
                </a:lnTo>
                <a:lnTo>
                  <a:pt x="2611555" y="3587529"/>
                </a:lnTo>
                <a:close/>
                <a:moveTo>
                  <a:pt x="0" y="0"/>
                </a:moveTo>
                <a:lnTo>
                  <a:pt x="2448000" y="0"/>
                </a:lnTo>
                <a:lnTo>
                  <a:pt x="2448000" y="3587530"/>
                </a:lnTo>
                <a:lnTo>
                  <a:pt x="0" y="3587530"/>
                </a:lnTo>
                <a:close/>
              </a:path>
            </a:pathLst>
          </a:custGeom>
          <a:blipFill>
            <a:blip r:embed="rId1" cstate="print">
              <a:extLst>
                <a:ext uri="{28A0092B-C50C-407E-A947-70E740481C1C}">
                  <a14:useLocalDpi xmlns:a14="http://schemas.microsoft.com/office/drawing/2010/main" val="0"/>
                </a:ext>
              </a:extLst>
            </a:blip>
            <a:stretch>
              <a:fillRect/>
            </a:stretch>
          </a:blip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tx1">
                  <a:lumMod val="65000"/>
                  <a:lumOff val="35000"/>
                </a:schemeClr>
              </a:solidFill>
              <a:latin typeface="楷体" panose="02010609060101010101" charset="-122"/>
              <a:ea typeface="楷体" panose="02010609060101010101" charset="-122"/>
            </a:endParaRPr>
          </a:p>
        </p:txBody>
      </p:sp>
      <p:sp>
        <p:nvSpPr>
          <p:cNvPr id="48" name="文本框 47"/>
          <p:cNvSpPr txBox="1"/>
          <p:nvPr/>
        </p:nvSpPr>
        <p:spPr>
          <a:xfrm>
            <a:off x="558165" y="1489075"/>
            <a:ext cx="4284345" cy="583565"/>
          </a:xfrm>
          <a:prstGeom prst="rect">
            <a:avLst/>
          </a:prstGeom>
          <a:noFill/>
        </p:spPr>
        <p:txBody>
          <a:bodyPr wrap="square" rtlCol="0">
            <a:spAutoFit/>
          </a:bodyPr>
          <a:lstStyle/>
          <a:p>
            <a:pPr marL="342900" indent="-342900">
              <a:buFont typeface="Wingdings" panose="05000000000000000000" pitchFamily="2" charset="2"/>
              <a:buChar char="p"/>
            </a:pPr>
            <a:r>
              <a:rPr lang="en-US" altLang="zh-CN" sz="3200" dirty="0">
                <a:solidFill>
                  <a:schemeClr val="tx1"/>
                </a:solidFill>
                <a:latin typeface="思源黑体 CN Heavy" panose="020B0A00000000000000" charset="-122"/>
                <a:ea typeface="思源黑体 CN Heavy" panose="020B0A00000000000000" charset="-122"/>
                <a:cs typeface="思源黑体 CN Heavy" panose="020B0A00000000000000" charset="-122"/>
              </a:rPr>
              <a:t> </a:t>
            </a:r>
            <a:r>
              <a:rPr lang="zh-CN" altLang="en-US" sz="3200" dirty="0">
                <a:solidFill>
                  <a:schemeClr val="bg2">
                    <a:lumMod val="50000"/>
                  </a:schemeClr>
                </a:solidFill>
                <a:latin typeface="思源黑体 CN Heavy" panose="020B0A00000000000000" charset="-122"/>
                <a:ea typeface="思源黑体 CN Heavy" panose="020B0A00000000000000" charset="-122"/>
                <a:cs typeface="思源黑体 CN Heavy" panose="020B0A00000000000000" charset="-122"/>
              </a:rPr>
              <a:t>输入标题文本</a:t>
            </a:r>
            <a:endParaRPr lang="zh-CN" altLang="en-US" sz="3200" b="1" dirty="0">
              <a:solidFill>
                <a:schemeClr val="bg2">
                  <a:lumMod val="50000"/>
                </a:schemeClr>
              </a:solidFill>
              <a:latin typeface="思源黑体 CN Heavy" panose="020B0A00000000000000" charset="-122"/>
              <a:ea typeface="思源黑体 CN Heavy" panose="020B0A00000000000000" charset="-122"/>
              <a:cs typeface="思源黑体 CN Heavy" panose="020B0A00000000000000" charset="-122"/>
            </a:endParaRPr>
          </a:p>
        </p:txBody>
      </p:sp>
      <p:sp>
        <p:nvSpPr>
          <p:cNvPr id="49" name="文本框 48"/>
          <p:cNvSpPr txBox="1"/>
          <p:nvPr/>
        </p:nvSpPr>
        <p:spPr>
          <a:xfrm>
            <a:off x="558466" y="2337742"/>
            <a:ext cx="5105087" cy="1198880"/>
          </a:xfrm>
          <a:prstGeom prst="rect">
            <a:avLst/>
          </a:prstGeom>
          <a:noFill/>
        </p:spPr>
        <p:txBody>
          <a:bodyPr wrap="square" rtlCol="0">
            <a:spAutoFit/>
          </a:bodyPr>
          <a:lstStyle/>
          <a:p>
            <a:pPr algn="just">
              <a:lnSpc>
                <a:spcPct val="150000"/>
              </a:lnSpc>
            </a:pPr>
            <a:r>
              <a:rPr lang="zh-CN" altLang="en-US" sz="1600" dirty="0">
                <a:solidFill>
                  <a:schemeClr val="tx1">
                    <a:lumMod val="50000"/>
                    <a:lumOff val="50000"/>
                  </a:schemeClr>
                </a:solidFill>
                <a:latin typeface="楷体" panose="02010609060101010101" charset="-122"/>
                <a:ea typeface="楷体" panose="02010609060101010101" charset="-122"/>
              </a:rPr>
              <a:t>点击此处输入正文文本</a:t>
            </a:r>
            <a:r>
              <a:rPr lang="zh-CN" altLang="en-US" sz="1600" dirty="0">
                <a:solidFill>
                  <a:schemeClr val="tx1">
                    <a:lumMod val="50000"/>
                    <a:lumOff val="50000"/>
                  </a:schemeClr>
                </a:solidFill>
                <a:latin typeface="楷体" panose="02010609060101010101" charset="-122"/>
                <a:ea typeface="楷体" panose="02010609060101010101" charset="-122"/>
                <a:sym typeface="+mn-ea"/>
              </a:rPr>
              <a:t>点击此处输入正文文本</a:t>
            </a:r>
            <a:endParaRPr lang="zh-CN" altLang="en-US" sz="16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r>
              <a:rPr lang="zh-CN" altLang="en-US" sz="1600" dirty="0">
                <a:solidFill>
                  <a:schemeClr val="tx1">
                    <a:lumMod val="50000"/>
                    <a:lumOff val="50000"/>
                  </a:schemeClr>
                </a:solidFill>
                <a:latin typeface="楷体" panose="02010609060101010101" charset="-122"/>
                <a:ea typeface="楷体" panose="02010609060101010101" charset="-122"/>
                <a:sym typeface="+mn-ea"/>
              </a:rPr>
              <a:t>点击此处输入正文文本点击此处输入正文文本</a:t>
            </a:r>
            <a:endParaRPr lang="zh-CN" altLang="en-US" sz="1600" dirty="0">
              <a:solidFill>
                <a:schemeClr val="tx1">
                  <a:lumMod val="50000"/>
                  <a:lumOff val="50000"/>
                </a:schemeClr>
              </a:solidFill>
              <a:latin typeface="楷体" panose="02010609060101010101" charset="-122"/>
              <a:ea typeface="楷体" panose="02010609060101010101" charset="-122"/>
            </a:endParaRPr>
          </a:p>
          <a:p>
            <a:pPr algn="just">
              <a:lnSpc>
                <a:spcPct val="150000"/>
              </a:lnSpc>
            </a:pPr>
            <a:endParaRPr lang="zh-CN" altLang="en-US" sz="1600" dirty="0">
              <a:solidFill>
                <a:schemeClr val="tx1">
                  <a:lumMod val="50000"/>
                  <a:lumOff val="50000"/>
                </a:schemeClr>
              </a:solidFill>
              <a:latin typeface="楷体" panose="02010609060101010101" charset="-122"/>
              <a:ea typeface="楷体" panose="02010609060101010101" charset="-122"/>
            </a:endParaRPr>
          </a:p>
        </p:txBody>
      </p:sp>
      <p:grpSp>
        <p:nvGrpSpPr>
          <p:cNvPr id="25" name="组合 24"/>
          <p:cNvGrpSpPr/>
          <p:nvPr/>
        </p:nvGrpSpPr>
        <p:grpSpPr>
          <a:xfrm>
            <a:off x="558165" y="3619500"/>
            <a:ext cx="1573530" cy="2625090"/>
            <a:chOff x="879" y="5700"/>
            <a:chExt cx="2478" cy="4134"/>
          </a:xfrm>
        </p:grpSpPr>
        <p:sp>
          <p:nvSpPr>
            <p:cNvPr id="3" name="矩形 2"/>
            <p:cNvSpPr/>
            <p:nvPr/>
          </p:nvSpPr>
          <p:spPr>
            <a:xfrm>
              <a:off x="879" y="5986"/>
              <a:ext cx="2478" cy="38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楷体" panose="02010609060101010101" charset="-122"/>
                <a:ea typeface="楷体" panose="02010609060101010101" charset="-122"/>
              </a:endParaRPr>
            </a:p>
          </p:txBody>
        </p:sp>
        <p:sp>
          <p:nvSpPr>
            <p:cNvPr id="82" name="文本框 81"/>
            <p:cNvSpPr txBox="1"/>
            <p:nvPr/>
          </p:nvSpPr>
          <p:spPr>
            <a:xfrm>
              <a:off x="1097" y="6677"/>
              <a:ext cx="2042" cy="2858"/>
            </a:xfrm>
            <a:prstGeom prst="rect">
              <a:avLst/>
            </a:prstGeom>
            <a:noFill/>
          </p:spPr>
          <p:txBody>
            <a:bodyPr wrap="square" rtlCol="0">
              <a:spAutoFit/>
            </a:bodyPr>
            <a:lstStyle/>
            <a:p>
              <a:pPr algn="r"/>
              <a:r>
                <a:rPr lang="zh-CN" altLang="en-US" sz="1400" dirty="0">
                  <a:solidFill>
                    <a:schemeClr val="bg1"/>
                  </a:solidFill>
                  <a:latin typeface="楷体" panose="02010609060101010101" charset="-122"/>
                  <a:ea typeface="楷体" panose="02010609060101010101" charset="-122"/>
                  <a:sym typeface="+mn-ea"/>
                </a:rPr>
                <a:t>点击此处输入正文文本点击此处输入正文文本点击此处输入正文文本点击此处输入正文文本</a:t>
              </a:r>
              <a:endParaRPr lang="zh-CN" altLang="en-US" sz="1400" dirty="0">
                <a:solidFill>
                  <a:schemeClr val="bg1"/>
                </a:solidFill>
                <a:latin typeface="楷体" panose="02010609060101010101" charset="-122"/>
                <a:ea typeface="楷体" panose="02010609060101010101" charset="-122"/>
                <a:cs typeface="字魂105号-简雅黑" panose="00000500000000000000" pitchFamily="2" charset="-122"/>
              </a:endParaRPr>
            </a:p>
            <a:p>
              <a:pPr algn="r"/>
              <a:endParaRPr lang="zh-CN" altLang="en-US" sz="1400" dirty="0">
                <a:solidFill>
                  <a:schemeClr val="bg1"/>
                </a:solidFill>
                <a:latin typeface="楷体" panose="02010609060101010101" charset="-122"/>
                <a:ea typeface="楷体" panose="02010609060101010101" charset="-122"/>
                <a:cs typeface="字魂105号-简雅黑" panose="00000500000000000000" pitchFamily="2" charset="-122"/>
              </a:endParaRPr>
            </a:p>
          </p:txBody>
        </p:sp>
        <p:sp>
          <p:nvSpPr>
            <p:cNvPr id="86" name="矩形 85"/>
            <p:cNvSpPr/>
            <p:nvPr/>
          </p:nvSpPr>
          <p:spPr>
            <a:xfrm>
              <a:off x="879" y="5700"/>
              <a:ext cx="893" cy="696"/>
            </a:xfrm>
            <a:prstGeom prst="rect">
              <a:avLst/>
            </a:prstGeom>
            <a:solidFill>
              <a:schemeClr val="bg1"/>
            </a:solidFill>
            <a:ln>
              <a:solidFill>
                <a:srgbClr val="9A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楷体" panose="02010609060101010101" charset="-122"/>
                  <a:ea typeface="楷体" panose="02010609060101010101" charset="-122"/>
                </a:rPr>
                <a:t>01</a:t>
              </a:r>
              <a:endParaRPr kumimoji="1" lang="zh-CN" altLang="en-US" sz="2400" dirty="0">
                <a:solidFill>
                  <a:schemeClr val="tx1"/>
                </a:solidFill>
                <a:latin typeface="楷体" panose="02010609060101010101" charset="-122"/>
                <a:ea typeface="楷体" panose="02010609060101010101" charset="-122"/>
              </a:endParaRPr>
            </a:p>
          </p:txBody>
        </p:sp>
      </p:grpSp>
      <p:pic>
        <p:nvPicPr>
          <p:cNvPr id="22" name="图片 2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9660621" y="-534703"/>
            <a:ext cx="2397627" cy="2397627"/>
          </a:xfrm>
          <a:prstGeom prst="rect">
            <a:avLst/>
          </a:prstGeom>
        </p:spPr>
      </p:pic>
      <p:sp>
        <p:nvSpPr>
          <p:cNvPr id="13" name="矩形 12"/>
          <p:cNvSpPr/>
          <p:nvPr/>
        </p:nvSpPr>
        <p:spPr>
          <a:xfrm flipV="1">
            <a:off x="7529454" y="6772905"/>
            <a:ext cx="4682001" cy="128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atin typeface="楷体" panose="02010609060101010101" charset="-122"/>
              <a:ea typeface="楷体" panose="02010609060101010101" charset="-122"/>
            </a:endParaRPr>
          </a:p>
        </p:txBody>
      </p:sp>
      <p:grpSp>
        <p:nvGrpSpPr>
          <p:cNvPr id="12" name="组合 11"/>
          <p:cNvGrpSpPr/>
          <p:nvPr/>
        </p:nvGrpSpPr>
        <p:grpSpPr>
          <a:xfrm>
            <a:off x="-21590" y="271145"/>
            <a:ext cx="2921635" cy="564515"/>
            <a:chOff x="-34" y="427"/>
            <a:chExt cx="4601" cy="889"/>
          </a:xfrm>
        </p:grpSpPr>
        <p:grpSp>
          <p:nvGrpSpPr>
            <p:cNvPr id="14" name="组合 13"/>
            <p:cNvGrpSpPr/>
            <p:nvPr/>
          </p:nvGrpSpPr>
          <p:grpSpPr>
            <a:xfrm>
              <a:off x="-34" y="427"/>
              <a:ext cx="4601" cy="889"/>
              <a:chOff x="295275" y="231775"/>
              <a:chExt cx="3394781" cy="564515"/>
            </a:xfrm>
          </p:grpSpPr>
          <p:sp>
            <p:nvSpPr>
              <p:cNvPr id="15" name="矩形 14"/>
              <p:cNvSpPr/>
              <p:nvPr/>
            </p:nvSpPr>
            <p:spPr>
              <a:xfrm>
                <a:off x="295275" y="231775"/>
                <a:ext cx="425731" cy="5645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6" name="等腰三角形 18"/>
              <p:cNvSpPr/>
              <p:nvPr/>
            </p:nvSpPr>
            <p:spPr>
              <a:xfrm rot="5400000">
                <a:off x="3463043" y="406401"/>
                <a:ext cx="196850" cy="257175"/>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8" name="等腰三角形 22"/>
              <p:cNvSpPr/>
              <p:nvPr/>
            </p:nvSpPr>
            <p:spPr>
              <a:xfrm rot="5400000">
                <a:off x="3151893" y="406401"/>
                <a:ext cx="196850" cy="25717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sp>
            <p:nvSpPr>
              <p:cNvPr id="19" name="等腰三角形 23"/>
              <p:cNvSpPr/>
              <p:nvPr/>
            </p:nvSpPr>
            <p:spPr>
              <a:xfrm rot="5400000">
                <a:off x="2839949" y="405607"/>
                <a:ext cx="198438" cy="2571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algn="ctr" eaLnBrk="1" hangingPunct="1"/>
                <a:endParaRPr lang="zh-CN" altLang="en-US" noProof="1">
                  <a:solidFill>
                    <a:srgbClr val="FFFFFF"/>
                  </a:solidFill>
                </a:endParaRPr>
              </a:p>
            </p:txBody>
          </p:sp>
        </p:grpSp>
        <p:sp>
          <p:nvSpPr>
            <p:cNvPr id="20" name="文本框 10"/>
            <p:cNvSpPr txBox="1">
              <a:spLocks noChangeArrowheads="1"/>
            </p:cNvSpPr>
            <p:nvPr/>
          </p:nvSpPr>
          <p:spPr bwMode="auto">
            <a:xfrm>
              <a:off x="612" y="460"/>
              <a:ext cx="2702"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charset="-122"/>
                  <a:cs typeface="微软雅黑" panose="020B0503020204020204" charset="-122"/>
                </a:defRPr>
              </a:lvl1pPr>
              <a:lvl2pPr marL="742950" indent="-285750">
                <a:defRPr>
                  <a:solidFill>
                    <a:schemeClr val="tx1"/>
                  </a:solidFill>
                  <a:latin typeface="Arial" panose="020B0604020202020204" pitchFamily="34" charset="0"/>
                  <a:ea typeface="微软雅黑" panose="020B0503020204020204" charset="-122"/>
                  <a:cs typeface="微软雅黑" panose="020B0503020204020204" charset="-122"/>
                </a:defRPr>
              </a:lvl2pPr>
              <a:lvl3pPr marL="1143000" indent="-228600">
                <a:defRPr>
                  <a:solidFill>
                    <a:schemeClr val="tx1"/>
                  </a:solidFill>
                  <a:latin typeface="Arial" panose="020B0604020202020204" pitchFamily="34" charset="0"/>
                  <a:ea typeface="微软雅黑" panose="020B0503020204020204" charset="-122"/>
                  <a:cs typeface="微软雅黑" panose="020B0503020204020204" charset="-122"/>
                </a:defRPr>
              </a:lvl3pPr>
              <a:lvl4pPr marL="1600200" indent="-228600">
                <a:defRPr>
                  <a:solidFill>
                    <a:schemeClr val="tx1"/>
                  </a:solidFill>
                  <a:latin typeface="Arial" panose="020B0604020202020204" pitchFamily="34" charset="0"/>
                  <a:ea typeface="微软雅黑" panose="020B0503020204020204" charset="-122"/>
                  <a:cs typeface="微软雅黑" panose="020B0503020204020204" charset="-122"/>
                </a:defRPr>
              </a:lvl4pPr>
              <a:lvl5pPr marL="2057400" indent="-228600">
                <a:defRPr>
                  <a:solidFill>
                    <a:schemeClr val="tx1"/>
                  </a:solidFill>
                  <a:latin typeface="Arial" panose="020B0604020202020204" pitchFamily="34" charset="0"/>
                  <a:ea typeface="微软雅黑" panose="020B0503020204020204" charset="-122"/>
                  <a:cs typeface="微软雅黑" panose="020B050302020402020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charset="-122"/>
                  <a:cs typeface="微软雅黑" panose="020B0503020204020204" charset="-122"/>
                </a:defRPr>
              </a:lvl9pPr>
            </a:lstStyle>
            <a:p>
              <a:pPr eaLnBrk="1" hangingPunct="1"/>
              <a:r>
                <a:rPr lang="zh-CN" altLang="en-US" sz="2800"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rPr>
                <a:t>大标题一</a:t>
              </a:r>
              <a:endParaRPr lang="zh-CN" altLang="en-US" sz="2800" b="1" dirty="0">
                <a:solidFill>
                  <a:schemeClr val="bg1">
                    <a:lumMod val="50000"/>
                  </a:schemeClr>
                </a:solidFill>
                <a:latin typeface="思源黑体 CN Heavy" panose="020B0A00000000000000" charset="-122"/>
                <a:ea typeface="思源黑体 CN Heavy" panose="020B0A00000000000000" charset="-122"/>
                <a:cs typeface="Montserrat" panose="00000500000000000000" charset="0"/>
                <a:sym typeface="+mn-ea"/>
              </a:endParaRPr>
            </a:p>
          </p:txBody>
        </p:sp>
      </p:grpSp>
      <p:grpSp>
        <p:nvGrpSpPr>
          <p:cNvPr id="31" name="组合 30"/>
          <p:cNvGrpSpPr/>
          <p:nvPr/>
        </p:nvGrpSpPr>
        <p:grpSpPr>
          <a:xfrm>
            <a:off x="2321560" y="3619500"/>
            <a:ext cx="1573530" cy="2625090"/>
            <a:chOff x="3656" y="5700"/>
            <a:chExt cx="2478" cy="4134"/>
          </a:xfrm>
        </p:grpSpPr>
        <p:sp>
          <p:nvSpPr>
            <p:cNvPr id="76" name="矩形 75"/>
            <p:cNvSpPr/>
            <p:nvPr/>
          </p:nvSpPr>
          <p:spPr>
            <a:xfrm>
              <a:off x="3656" y="5986"/>
              <a:ext cx="2478" cy="38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楷体" panose="02010609060101010101" charset="-122"/>
                <a:ea typeface="楷体" panose="02010609060101010101" charset="-122"/>
              </a:endParaRPr>
            </a:p>
          </p:txBody>
        </p:sp>
        <p:sp>
          <p:nvSpPr>
            <p:cNvPr id="89" name="矩形 88"/>
            <p:cNvSpPr/>
            <p:nvPr/>
          </p:nvSpPr>
          <p:spPr>
            <a:xfrm>
              <a:off x="3659" y="5700"/>
              <a:ext cx="893" cy="696"/>
            </a:xfrm>
            <a:prstGeom prst="rect">
              <a:avLst/>
            </a:prstGeom>
            <a:solidFill>
              <a:schemeClr val="bg1"/>
            </a:solidFill>
            <a:ln>
              <a:solidFill>
                <a:srgbClr val="9A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楷体" panose="02010609060101010101" charset="-122"/>
                  <a:ea typeface="楷体" panose="02010609060101010101" charset="-122"/>
                </a:rPr>
                <a:t>02</a:t>
              </a:r>
              <a:endParaRPr kumimoji="1" lang="zh-CN" altLang="en-US" sz="2400" dirty="0">
                <a:solidFill>
                  <a:schemeClr val="tx1"/>
                </a:solidFill>
                <a:latin typeface="楷体" panose="02010609060101010101" charset="-122"/>
                <a:ea typeface="楷体" panose="02010609060101010101" charset="-122"/>
              </a:endParaRPr>
            </a:p>
          </p:txBody>
        </p:sp>
        <p:sp>
          <p:nvSpPr>
            <p:cNvPr id="21" name="文本框 20"/>
            <p:cNvSpPr txBox="1"/>
            <p:nvPr/>
          </p:nvSpPr>
          <p:spPr>
            <a:xfrm>
              <a:off x="3839" y="6677"/>
              <a:ext cx="2042" cy="2858"/>
            </a:xfrm>
            <a:prstGeom prst="rect">
              <a:avLst/>
            </a:prstGeom>
            <a:noFill/>
          </p:spPr>
          <p:txBody>
            <a:bodyPr wrap="square" rtlCol="0">
              <a:spAutoFit/>
            </a:bodyPr>
            <a:p>
              <a:pPr algn="r"/>
              <a:r>
                <a:rPr lang="zh-CN" altLang="en-US" sz="1400" dirty="0">
                  <a:solidFill>
                    <a:schemeClr val="bg1"/>
                  </a:solidFill>
                  <a:latin typeface="楷体" panose="02010609060101010101" charset="-122"/>
                  <a:ea typeface="楷体" panose="02010609060101010101" charset="-122"/>
                  <a:sym typeface="+mn-ea"/>
                </a:rPr>
                <a:t>点击此处输入正文文本点击此处输入正文文本点击此处输入正文文本点击此处输入正文文本</a:t>
              </a:r>
              <a:endParaRPr lang="zh-CN" altLang="en-US" sz="1400" dirty="0">
                <a:solidFill>
                  <a:schemeClr val="bg1"/>
                </a:solidFill>
                <a:latin typeface="楷体" panose="02010609060101010101" charset="-122"/>
                <a:ea typeface="楷体" panose="02010609060101010101" charset="-122"/>
                <a:cs typeface="字魂105号-简雅黑" panose="00000500000000000000" pitchFamily="2" charset="-122"/>
              </a:endParaRPr>
            </a:p>
            <a:p>
              <a:pPr algn="r"/>
              <a:endParaRPr lang="zh-CN" altLang="en-US" sz="1400" dirty="0">
                <a:solidFill>
                  <a:schemeClr val="bg1"/>
                </a:solidFill>
                <a:latin typeface="楷体" panose="02010609060101010101" charset="-122"/>
                <a:ea typeface="楷体" panose="02010609060101010101" charset="-122"/>
                <a:cs typeface="字魂105号-简雅黑" panose="00000500000000000000" pitchFamily="2" charset="-122"/>
              </a:endParaRPr>
            </a:p>
          </p:txBody>
        </p:sp>
      </p:grpSp>
      <p:grpSp>
        <p:nvGrpSpPr>
          <p:cNvPr id="32" name="组合 31"/>
          <p:cNvGrpSpPr/>
          <p:nvPr/>
        </p:nvGrpSpPr>
        <p:grpSpPr>
          <a:xfrm>
            <a:off x="4090035" y="3619500"/>
            <a:ext cx="1573530" cy="2625090"/>
            <a:chOff x="6441" y="5700"/>
            <a:chExt cx="2478" cy="4134"/>
          </a:xfrm>
        </p:grpSpPr>
        <p:sp>
          <p:nvSpPr>
            <p:cNvPr id="77" name="矩形 76"/>
            <p:cNvSpPr/>
            <p:nvPr/>
          </p:nvSpPr>
          <p:spPr>
            <a:xfrm>
              <a:off x="6441" y="5986"/>
              <a:ext cx="2478" cy="38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楷体" panose="02010609060101010101" charset="-122"/>
                <a:ea typeface="楷体" panose="02010609060101010101" charset="-122"/>
              </a:endParaRPr>
            </a:p>
          </p:txBody>
        </p:sp>
        <p:sp>
          <p:nvSpPr>
            <p:cNvPr id="90" name="矩形 89"/>
            <p:cNvSpPr/>
            <p:nvPr/>
          </p:nvSpPr>
          <p:spPr>
            <a:xfrm>
              <a:off x="6441" y="5700"/>
              <a:ext cx="893" cy="696"/>
            </a:xfrm>
            <a:prstGeom prst="rect">
              <a:avLst/>
            </a:prstGeom>
            <a:solidFill>
              <a:schemeClr val="bg1"/>
            </a:solidFill>
            <a:ln>
              <a:solidFill>
                <a:srgbClr val="9A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楷体" panose="02010609060101010101" charset="-122"/>
                  <a:ea typeface="楷体" panose="02010609060101010101" charset="-122"/>
                </a:rPr>
                <a:t>03</a:t>
              </a:r>
              <a:endParaRPr kumimoji="1" lang="zh-CN" altLang="en-US" sz="2400" dirty="0">
                <a:solidFill>
                  <a:schemeClr val="tx1"/>
                </a:solidFill>
                <a:latin typeface="楷体" panose="02010609060101010101" charset="-122"/>
                <a:ea typeface="楷体" panose="02010609060101010101" charset="-122"/>
              </a:endParaRPr>
            </a:p>
          </p:txBody>
        </p:sp>
        <p:sp>
          <p:nvSpPr>
            <p:cNvPr id="24" name="文本框 23"/>
            <p:cNvSpPr txBox="1"/>
            <p:nvPr/>
          </p:nvSpPr>
          <p:spPr>
            <a:xfrm>
              <a:off x="6633" y="6677"/>
              <a:ext cx="2042" cy="2858"/>
            </a:xfrm>
            <a:prstGeom prst="rect">
              <a:avLst/>
            </a:prstGeom>
            <a:noFill/>
          </p:spPr>
          <p:txBody>
            <a:bodyPr wrap="square" rtlCol="0">
              <a:spAutoFit/>
            </a:bodyPr>
            <a:p>
              <a:pPr algn="r"/>
              <a:r>
                <a:rPr lang="zh-CN" altLang="en-US" sz="1400" dirty="0">
                  <a:solidFill>
                    <a:schemeClr val="bg1">
                      <a:lumMod val="50000"/>
                    </a:schemeClr>
                  </a:solidFill>
                  <a:latin typeface="楷体" panose="02010609060101010101" charset="-122"/>
                  <a:ea typeface="楷体" panose="02010609060101010101" charset="-122"/>
                  <a:sym typeface="+mn-ea"/>
                </a:rPr>
                <a:t>点击此处输入正文文本点击此处输入正文文本点击此处输入正文文本点击此处输入正文文本</a:t>
              </a:r>
              <a:endParaRPr lang="zh-CN" altLang="en-US" sz="1400" dirty="0">
                <a:solidFill>
                  <a:schemeClr val="bg1">
                    <a:lumMod val="50000"/>
                  </a:schemeClr>
                </a:solidFill>
                <a:latin typeface="楷体" panose="02010609060101010101" charset="-122"/>
                <a:ea typeface="楷体" panose="02010609060101010101" charset="-122"/>
                <a:cs typeface="字魂105号-简雅黑" panose="00000500000000000000" pitchFamily="2" charset="-122"/>
              </a:endParaRPr>
            </a:p>
            <a:p>
              <a:pPr algn="r"/>
              <a:endParaRPr lang="zh-CN" altLang="en-US" sz="1400" dirty="0">
                <a:solidFill>
                  <a:schemeClr val="bg1">
                    <a:lumMod val="50000"/>
                  </a:schemeClr>
                </a:solidFill>
                <a:latin typeface="楷体" panose="02010609060101010101" charset="-122"/>
                <a:ea typeface="楷体" panose="02010609060101010101" charset="-122"/>
                <a:cs typeface="字魂105号-简雅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500">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2296,&quot;width&quot;:12138}"/>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UNIT_PLACING_PICTURE" val="92341.803"/>
  <p:tag name="KSO_WM_BEAUTIFY_FLAG" val=""/>
  <p:tag name="KSO_WM_UNIT_INDEX" val=""/>
  <p:tag name="KSO_WM_UNIT_ID" val=""/>
  <p:tag name="KSO_WM_UNIT_PLACING_PICTURE_INFO" val="{&quot;code&quot;:&quot;abc[1]&quot;,&quot;full_picture&quot;:false,&quot;last_crop_picture&quot;:&quot;abc[1]&quot;,&quot;scheme&quot;:&quot;4-5&quot;,&quot;spacing&quot;:5}"/>
</p:tagLst>
</file>

<file path=ppt/tags/tag77.xml><?xml version="1.0" encoding="utf-8"?>
<p:tagLst xmlns:p="http://schemas.openxmlformats.org/presentationml/2006/main">
  <p:tag name="KSO_WM_UNIT_PLACING_PICTURE" val="92341.803"/>
  <p:tag name="KSO_WM_BEAUTIFY_FLAG" val=""/>
  <p:tag name="KSO_WM_UNIT_INDEX" val=""/>
  <p:tag name="KSO_WM_UNIT_ID" val=""/>
  <p:tag name="KSO_WM_UNIT_PLACING_PICTURE_INFO" val="{&quot;code&quot;:&quot;abc[1]&quot;,&quot;full_picture&quot;:false,&quot;last_crop_picture&quot;:&quot;abc[1]&quot;,&quot;scheme&quot;:&quot;4-5&quot;,&quot;spacing&quot;:5}"/>
</p:tagLst>
</file>

<file path=ppt/tags/tag78.xml><?xml version="1.0" encoding="utf-8"?>
<p:tagLst xmlns:p="http://schemas.openxmlformats.org/presentationml/2006/main">
  <p:tag name="KSO_WM_UNIT_PLACING_PICTURE" val="92341.803"/>
  <p:tag name="KSO_WM_BEAUTIFY_FLAG" val=""/>
  <p:tag name="KSO_WM_UNIT_INDEX" val=""/>
  <p:tag name="KSO_WM_UNIT_ID" val=""/>
  <p:tag name="KSO_WM_UNIT_PLACING_PICTURE_INFO" val="{&quot;code&quot;:&quot;abc[1]&quot;,&quot;full_picture&quot;:false,&quot;last_crop_picture&quot;:&quot;abc[1]&quot;,&quot;scheme&quot;:&quot;4-5&quot;,&quot;spacing&quot;:5}"/>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PLACING_PICTURE_USER_VIEWPORT" val="{&quot;height&quot;:3696,&quot;width&quot;:18168}"/>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COMMONDATA" val="eyJoZGlkIjoiMWViNmMzNjU5ZWQyN2UxZDdlYzJiODY0ZTE3MzY1ZTIifQ=="/>
  <p:tag name="KSO_WPP_MARK_KEY" val="ee83a445-4c83-4864-b8e7-2a324247c87b"/>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3311</Words>
  <Application>WPS 演示</Application>
  <PresentationFormat>宽屏</PresentationFormat>
  <Paragraphs>412</Paragraphs>
  <Slides>25</Slides>
  <Notes>4</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25</vt:i4>
      </vt:variant>
    </vt:vector>
  </HeadingPairs>
  <TitlesOfParts>
    <vt:vector size="56" baseType="lpstr">
      <vt:lpstr>Arial</vt:lpstr>
      <vt:lpstr>宋体</vt:lpstr>
      <vt:lpstr>Wingdings</vt:lpstr>
      <vt:lpstr>楷体</vt:lpstr>
      <vt:lpstr>思源黑体 CN Heavy</vt:lpstr>
      <vt:lpstr>黑体</vt:lpstr>
      <vt:lpstr>Wingdings</vt:lpstr>
      <vt:lpstr>仿宋</vt:lpstr>
      <vt:lpstr>庞门正道标题体3.0</vt:lpstr>
      <vt:lpstr>方正隶变简体</vt:lpstr>
      <vt:lpstr>Century Gothic</vt:lpstr>
      <vt:lpstr>汉仪书宋一简</vt:lpstr>
      <vt:lpstr>Angsana New</vt:lpstr>
      <vt:lpstr>字酷堂清楷体</vt:lpstr>
      <vt:lpstr>Montserrat</vt:lpstr>
      <vt:lpstr>Montserrat Light</vt:lpstr>
      <vt:lpstr>微软雅黑</vt:lpstr>
      <vt:lpstr>Segoe Print</vt:lpstr>
      <vt:lpstr>字魂105号-简雅黑</vt:lpstr>
      <vt:lpstr>隶书</vt:lpstr>
      <vt:lpstr>Arial Unicode MS</vt:lpstr>
      <vt:lpstr>等线</vt:lpstr>
      <vt:lpstr>仿宋_GB2312</vt:lpstr>
      <vt:lpstr>Montserrat Extra</vt:lpstr>
      <vt:lpstr>Calibri</vt:lpstr>
      <vt:lpstr>Arial</vt:lpstr>
      <vt:lpstr>EngraversGothic BT</vt:lpstr>
      <vt:lpstr>Yu Gothic UI</vt:lpstr>
      <vt:lpstr>思源黑体 CN Light</vt:lpstr>
      <vt:lpstr>Microsoft Sans Serif</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以太</cp:lastModifiedBy>
  <cp:revision>182</cp:revision>
  <dcterms:created xsi:type="dcterms:W3CDTF">2019-06-19T02:08:00Z</dcterms:created>
  <dcterms:modified xsi:type="dcterms:W3CDTF">2022-08-30T09:59:29Z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5E98223264394E86B037FC8B0746C6EB</vt:lpwstr>
  </property>
</Properties>
</file>